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1" r:id="rId2"/>
  </p:sldMasterIdLst>
  <p:notesMasterIdLst>
    <p:notesMasterId r:id="rId35"/>
  </p:notesMasterIdLst>
  <p:sldIdLst>
    <p:sldId id="340" r:id="rId3"/>
    <p:sldId id="323" r:id="rId4"/>
    <p:sldId id="322" r:id="rId5"/>
    <p:sldId id="332" r:id="rId6"/>
    <p:sldId id="263" r:id="rId7"/>
    <p:sldId id="262" r:id="rId8"/>
    <p:sldId id="271" r:id="rId9"/>
    <p:sldId id="270" r:id="rId10"/>
    <p:sldId id="272" r:id="rId11"/>
    <p:sldId id="331" r:id="rId12"/>
    <p:sldId id="327" r:id="rId13"/>
    <p:sldId id="267" r:id="rId14"/>
    <p:sldId id="325" r:id="rId15"/>
    <p:sldId id="326" r:id="rId16"/>
    <p:sldId id="330" r:id="rId17"/>
    <p:sldId id="328" r:id="rId18"/>
    <p:sldId id="329" r:id="rId19"/>
    <p:sldId id="261" r:id="rId20"/>
    <p:sldId id="279" r:id="rId21"/>
    <p:sldId id="316" r:id="rId22"/>
    <p:sldId id="280" r:id="rId23"/>
    <p:sldId id="282" r:id="rId24"/>
    <p:sldId id="285" r:id="rId25"/>
    <p:sldId id="290" r:id="rId26"/>
    <p:sldId id="302" r:id="rId27"/>
    <p:sldId id="293" r:id="rId28"/>
    <p:sldId id="294" r:id="rId29"/>
    <p:sldId id="288" r:id="rId30"/>
    <p:sldId id="306" r:id="rId31"/>
    <p:sldId id="310" r:id="rId32"/>
    <p:sldId id="311" r:id="rId33"/>
    <p:sldId id="31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7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p:scale>
          <a:sx n="79" d="100"/>
          <a:sy n="79" d="100"/>
        </p:scale>
        <p:origin x="-1734" y="-63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4017D7-57EA-4975-A357-B5A69DDBDFE9}" type="datetimeFigureOut">
              <a:rPr lang="en-US" smtClean="0"/>
              <a:pPr/>
              <a:t>3/10/2026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9839A-DAA9-47D4-85EE-264FD3A610D2}" type="slidenum">
              <a:rPr lang="en-US" smtClean="0"/>
              <a:pPr/>
              <a:t>‹#›</a:t>
            </a:fld>
            <a:endParaRPr lang="en-US"/>
          </a:p>
        </p:txBody>
      </p:sp>
    </p:spTree>
    <p:extLst>
      <p:ext uri="{BB962C8B-B14F-4D97-AF65-F5344CB8AC3E}">
        <p14:creationId xmlns:p14="http://schemas.microsoft.com/office/powerpoint/2010/main" val="3397518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29839A-DAA9-47D4-85EE-264FD3A610D2}" type="slidenum">
              <a:rPr lang="en-US" smtClean="0"/>
              <a:pPr/>
              <a:t>12</a:t>
            </a:fld>
            <a:endParaRPr lang="en-US"/>
          </a:p>
        </p:txBody>
      </p:sp>
    </p:spTree>
    <p:extLst>
      <p:ext uri="{BB962C8B-B14F-4D97-AF65-F5344CB8AC3E}">
        <p14:creationId xmlns:p14="http://schemas.microsoft.com/office/powerpoint/2010/main" val="2076776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vi-VN"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0AAFA2-FB1C-4D86-A49C-5643DD90D84E}" type="slidenum">
              <a:rPr lang="vi-VN" smtClean="0">
                <a:solidFill>
                  <a:srgbClr val="000000"/>
                </a:solidFill>
              </a:rPr>
              <a:pPr/>
              <a:t>26</a:t>
            </a:fld>
            <a:endParaRPr lang="vi-VN" smtClean="0">
              <a:solidFill>
                <a:srgbClr val="000000"/>
              </a:solidFill>
            </a:endParaRPr>
          </a:p>
        </p:txBody>
      </p:sp>
    </p:spTree>
    <p:extLst>
      <p:ext uri="{BB962C8B-B14F-4D97-AF65-F5344CB8AC3E}">
        <p14:creationId xmlns:p14="http://schemas.microsoft.com/office/powerpoint/2010/main" val="2153894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vi-VN"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0AAFA2-FB1C-4D86-A49C-5643DD90D84E}" type="slidenum">
              <a:rPr lang="vi-VN" smtClean="0">
                <a:solidFill>
                  <a:srgbClr val="000000"/>
                </a:solidFill>
              </a:rPr>
              <a:pPr/>
              <a:t>27</a:t>
            </a:fld>
            <a:endParaRPr lang="vi-VN" smtClean="0">
              <a:solidFill>
                <a:srgbClr val="000000"/>
              </a:solidFill>
            </a:endParaRPr>
          </a:p>
        </p:txBody>
      </p:sp>
    </p:spTree>
    <p:extLst>
      <p:ext uri="{BB962C8B-B14F-4D97-AF65-F5344CB8AC3E}">
        <p14:creationId xmlns:p14="http://schemas.microsoft.com/office/powerpoint/2010/main" val="1632826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CABE16-5659-4F6B-9444-4CB0A4CBE64F}"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EB8B9-5F43-4BA7-9C45-0F18ACD91957}" type="slidenum">
              <a:rPr lang="en-US" smtClean="0"/>
              <a:pPr/>
              <a:t>‹#›</a:t>
            </a:fld>
            <a:endParaRPr lang="en-US"/>
          </a:p>
        </p:txBody>
      </p:sp>
    </p:spTree>
    <p:extLst>
      <p:ext uri="{BB962C8B-B14F-4D97-AF65-F5344CB8AC3E}">
        <p14:creationId xmlns:p14="http://schemas.microsoft.com/office/powerpoint/2010/main" val="999594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CABE16-5659-4F6B-9444-4CB0A4CBE64F}"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EB8B9-5F43-4BA7-9C45-0F18ACD91957}" type="slidenum">
              <a:rPr lang="en-US" smtClean="0"/>
              <a:pPr/>
              <a:t>‹#›</a:t>
            </a:fld>
            <a:endParaRPr lang="en-US"/>
          </a:p>
        </p:txBody>
      </p:sp>
    </p:spTree>
    <p:extLst>
      <p:ext uri="{BB962C8B-B14F-4D97-AF65-F5344CB8AC3E}">
        <p14:creationId xmlns:p14="http://schemas.microsoft.com/office/powerpoint/2010/main" val="3116981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CABE16-5659-4F6B-9444-4CB0A4CBE64F}"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EB8B9-5F43-4BA7-9C45-0F18ACD91957}" type="slidenum">
              <a:rPr lang="en-US" smtClean="0"/>
              <a:pPr/>
              <a:t>‹#›</a:t>
            </a:fld>
            <a:endParaRPr lang="en-US"/>
          </a:p>
        </p:txBody>
      </p:sp>
    </p:spTree>
    <p:extLst>
      <p:ext uri="{BB962C8B-B14F-4D97-AF65-F5344CB8AC3E}">
        <p14:creationId xmlns:p14="http://schemas.microsoft.com/office/powerpoint/2010/main" val="519917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BF4601-0D57-431C-A9B1-060A78C10CD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0740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83B576-1541-40EF-BB03-485BD69FDE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4165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BCA4E-6443-4C52-AED6-0F542D889EC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9995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E706F1-D180-4DDB-9DF3-CB8C2F39C4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1828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FB3CF9C-F959-438D-8824-0B715334F6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4222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BE767-918A-45D6-9BF6-F45A501C716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759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081515-6A94-4F7F-90CF-A9B0065D26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6169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354615-A0CE-4097-9EF3-6FC4B4EB32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5841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CABE16-5659-4F6B-9444-4CB0A4CBE64F}"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EB8B9-5F43-4BA7-9C45-0F18ACD91957}" type="slidenum">
              <a:rPr lang="en-US" smtClean="0"/>
              <a:pPr/>
              <a:t>‹#›</a:t>
            </a:fld>
            <a:endParaRPr lang="en-US"/>
          </a:p>
        </p:txBody>
      </p:sp>
    </p:spTree>
    <p:extLst>
      <p:ext uri="{BB962C8B-B14F-4D97-AF65-F5344CB8AC3E}">
        <p14:creationId xmlns:p14="http://schemas.microsoft.com/office/powerpoint/2010/main" val="1051726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AA410B-D8A9-4866-A7D6-070D495109B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34361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EACE2C-F895-4488-B8C3-FA6C601C037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77277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F95E54-34ED-4F41-BB0B-669A2C1F2E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151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4CABE16-5659-4F6B-9444-4CB0A4CBE64F}"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EB8B9-5F43-4BA7-9C45-0F18ACD91957}" type="slidenum">
              <a:rPr lang="en-US" smtClean="0"/>
              <a:pPr/>
              <a:t>‹#›</a:t>
            </a:fld>
            <a:endParaRPr lang="en-US"/>
          </a:p>
        </p:txBody>
      </p:sp>
    </p:spTree>
    <p:extLst>
      <p:ext uri="{BB962C8B-B14F-4D97-AF65-F5344CB8AC3E}">
        <p14:creationId xmlns:p14="http://schemas.microsoft.com/office/powerpoint/2010/main" val="608077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CABE16-5659-4F6B-9444-4CB0A4CBE64F}"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EB8B9-5F43-4BA7-9C45-0F18ACD91957}" type="slidenum">
              <a:rPr lang="en-US" smtClean="0"/>
              <a:pPr/>
              <a:t>‹#›</a:t>
            </a:fld>
            <a:endParaRPr lang="en-US"/>
          </a:p>
        </p:txBody>
      </p:sp>
    </p:spTree>
    <p:extLst>
      <p:ext uri="{BB962C8B-B14F-4D97-AF65-F5344CB8AC3E}">
        <p14:creationId xmlns:p14="http://schemas.microsoft.com/office/powerpoint/2010/main" val="4054543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CABE16-5659-4F6B-9444-4CB0A4CBE64F}" type="datetimeFigureOut">
              <a:rPr lang="en-US" smtClean="0"/>
              <a:pPr/>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DEB8B9-5F43-4BA7-9C45-0F18ACD91957}" type="slidenum">
              <a:rPr lang="en-US" smtClean="0"/>
              <a:pPr/>
              <a:t>‹#›</a:t>
            </a:fld>
            <a:endParaRPr lang="en-US"/>
          </a:p>
        </p:txBody>
      </p:sp>
    </p:spTree>
    <p:extLst>
      <p:ext uri="{BB962C8B-B14F-4D97-AF65-F5344CB8AC3E}">
        <p14:creationId xmlns:p14="http://schemas.microsoft.com/office/powerpoint/2010/main" val="922377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CABE16-5659-4F6B-9444-4CB0A4CBE64F}" type="datetimeFigureOut">
              <a:rPr lang="en-US" smtClean="0"/>
              <a:pPr/>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DEB8B9-5F43-4BA7-9C45-0F18ACD91957}" type="slidenum">
              <a:rPr lang="en-US" smtClean="0"/>
              <a:pPr/>
              <a:t>‹#›</a:t>
            </a:fld>
            <a:endParaRPr lang="en-US"/>
          </a:p>
        </p:txBody>
      </p:sp>
    </p:spTree>
    <p:extLst>
      <p:ext uri="{BB962C8B-B14F-4D97-AF65-F5344CB8AC3E}">
        <p14:creationId xmlns:p14="http://schemas.microsoft.com/office/powerpoint/2010/main" val="3236000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CABE16-5659-4F6B-9444-4CB0A4CBE64F}" type="datetimeFigureOut">
              <a:rPr lang="en-US" smtClean="0"/>
              <a:pPr/>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DEB8B9-5F43-4BA7-9C45-0F18ACD91957}" type="slidenum">
              <a:rPr lang="en-US" smtClean="0"/>
              <a:pPr/>
              <a:t>‹#›</a:t>
            </a:fld>
            <a:endParaRPr lang="en-US"/>
          </a:p>
        </p:txBody>
      </p:sp>
    </p:spTree>
    <p:extLst>
      <p:ext uri="{BB962C8B-B14F-4D97-AF65-F5344CB8AC3E}">
        <p14:creationId xmlns:p14="http://schemas.microsoft.com/office/powerpoint/2010/main" val="13893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4CABE16-5659-4F6B-9444-4CB0A4CBE64F}"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EB8B9-5F43-4BA7-9C45-0F18ACD91957}" type="slidenum">
              <a:rPr lang="en-US" smtClean="0"/>
              <a:pPr/>
              <a:t>‹#›</a:t>
            </a:fld>
            <a:endParaRPr lang="en-US"/>
          </a:p>
        </p:txBody>
      </p:sp>
    </p:spTree>
    <p:extLst>
      <p:ext uri="{BB962C8B-B14F-4D97-AF65-F5344CB8AC3E}">
        <p14:creationId xmlns:p14="http://schemas.microsoft.com/office/powerpoint/2010/main" val="3418922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4CABE16-5659-4F6B-9444-4CB0A4CBE64F}"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EB8B9-5F43-4BA7-9C45-0F18ACD91957}" type="slidenum">
              <a:rPr lang="en-US" smtClean="0"/>
              <a:pPr/>
              <a:t>‹#›</a:t>
            </a:fld>
            <a:endParaRPr lang="en-US"/>
          </a:p>
        </p:txBody>
      </p:sp>
    </p:spTree>
    <p:extLst>
      <p:ext uri="{BB962C8B-B14F-4D97-AF65-F5344CB8AC3E}">
        <p14:creationId xmlns:p14="http://schemas.microsoft.com/office/powerpoint/2010/main" val="1157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CABE16-5659-4F6B-9444-4CB0A4CBE64F}" type="datetimeFigureOut">
              <a:rPr lang="en-US" smtClean="0"/>
              <a:pPr/>
              <a:t>3/10/2026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DEB8B9-5F43-4BA7-9C45-0F18ACD91957}" type="slidenum">
              <a:rPr lang="en-US" smtClean="0"/>
              <a:pPr/>
              <a:t>‹#›</a:t>
            </a:fld>
            <a:endParaRPr lang="en-US"/>
          </a:p>
        </p:txBody>
      </p:sp>
    </p:spTree>
    <p:extLst>
      <p:ext uri="{BB962C8B-B14F-4D97-AF65-F5344CB8AC3E}">
        <p14:creationId xmlns:p14="http://schemas.microsoft.com/office/powerpoint/2010/main" val="1866967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4CC98F20-0D1F-4F43-8827-A2580172713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5806479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wmf"/><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7.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35.gif"/><Relationship Id="rId4" Type="http://schemas.openxmlformats.org/officeDocument/2006/relationships/image" Target="../media/image34.gif"/></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7.gif"/></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T20"/>
          <p:cNvPicPr>
            <a:picLocks noChangeAspect="1" noChangeArrowheads="1"/>
          </p:cNvPicPr>
          <p:nvPr/>
        </p:nvPicPr>
        <p:blipFill>
          <a:blip r:embed="rId2">
            <a:extLst>
              <a:ext uri="{28A0092B-C50C-407E-A947-70E740481C1C}">
                <a14:useLocalDpi xmlns:a14="http://schemas.microsoft.com/office/drawing/2010/main" val="0"/>
              </a:ext>
            </a:extLst>
          </a:blip>
          <a:srcRect l="26001" r="26332"/>
          <a:stretch>
            <a:fillRect/>
          </a:stretch>
        </p:blipFill>
        <p:spPr bwMode="auto">
          <a:xfrm>
            <a:off x="0" y="0"/>
            <a:ext cx="2392363"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5T20"/>
          <p:cNvPicPr>
            <a:picLocks noChangeAspect="1" noChangeArrowheads="1"/>
          </p:cNvPicPr>
          <p:nvPr/>
        </p:nvPicPr>
        <p:blipFill>
          <a:blip r:embed="rId2">
            <a:extLst>
              <a:ext uri="{28A0092B-C50C-407E-A947-70E740481C1C}">
                <a14:useLocalDpi xmlns:a14="http://schemas.microsoft.com/office/drawing/2010/main" val="0"/>
              </a:ext>
            </a:extLst>
          </a:blip>
          <a:srcRect l="26001" r="26332"/>
          <a:stretch>
            <a:fillRect/>
          </a:stretch>
        </p:blipFill>
        <p:spPr bwMode="auto">
          <a:xfrm>
            <a:off x="6751638" y="0"/>
            <a:ext cx="2392362"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ext Box 11"/>
          <p:cNvSpPr txBox="1">
            <a:spLocks noChangeArrowheads="1"/>
          </p:cNvSpPr>
          <p:nvPr/>
        </p:nvSpPr>
        <p:spPr bwMode="auto">
          <a:xfrm>
            <a:off x="-3962400" y="6369050"/>
            <a:ext cx="6934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en-US" sz="2600" b="1" i="1" smtClean="0">
              <a:solidFill>
                <a:srgbClr val="FF3300"/>
              </a:solidFill>
              <a:latin typeface=".VnCentury Schoolbook" panose="020B7200000000000000" pitchFamily="34" charset="0"/>
            </a:endParaRPr>
          </a:p>
        </p:txBody>
      </p:sp>
      <p:sp>
        <p:nvSpPr>
          <p:cNvPr id="2053" name="WordArt 5"/>
          <p:cNvSpPr>
            <a:spLocks noChangeArrowheads="1" noChangeShapeType="1" noTextEdit="1"/>
          </p:cNvSpPr>
          <p:nvPr/>
        </p:nvSpPr>
        <p:spPr bwMode="auto">
          <a:xfrm>
            <a:off x="1143000" y="2686050"/>
            <a:ext cx="6858000" cy="13906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dirty="0" smtClean="0">
                <a:ln w="19050">
                  <a:solidFill>
                    <a:srgbClr val="00CC00"/>
                  </a:solidFill>
                  <a:round/>
                  <a:headEnd/>
                  <a:tailEnd/>
                </a:ln>
                <a:solidFill>
                  <a:srgbClr val="FF3300"/>
                </a:solidFill>
                <a:latin typeface="Times New Roman" panose="02020603050405020304" pitchFamily="18" charset="0"/>
                <a:cs typeface="Times New Roman" panose="02020603050405020304" pitchFamily="18" charset="0"/>
              </a:rPr>
              <a:t>PHÒNG TRÁNH ĐUỐI NƯỚC CHO HỌC SINH</a:t>
            </a:r>
          </a:p>
        </p:txBody>
      </p:sp>
      <p:pic>
        <p:nvPicPr>
          <p:cNvPr id="2054" name="Picture 6" descr="1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5953125"/>
            <a:ext cx="36671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shi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2860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rainbow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5105400"/>
            <a:ext cx="6762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0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1" desc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0668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shi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33528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935200" y="21336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descr="rainbow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676400"/>
            <a:ext cx="6762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descr="shi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5240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desc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6576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desc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2578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descr="shi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40767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descr="shi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1148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1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7391400" y="5111750"/>
            <a:ext cx="18288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1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3175" y="5032375"/>
            <a:ext cx="18288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descr="5T20"/>
          <p:cNvPicPr>
            <a:picLocks noChangeAspect="1" noChangeArrowheads="1"/>
          </p:cNvPicPr>
          <p:nvPr/>
        </p:nvPicPr>
        <p:blipFill>
          <a:blip r:embed="rId2">
            <a:extLst>
              <a:ext uri="{28A0092B-C50C-407E-A947-70E740481C1C}">
                <a14:useLocalDpi xmlns:a14="http://schemas.microsoft.com/office/drawing/2010/main" val="0"/>
              </a:ext>
            </a:extLst>
          </a:blip>
          <a:srcRect l="26001" r="26332"/>
          <a:stretch>
            <a:fillRect/>
          </a:stretch>
        </p:blipFill>
        <p:spPr bwMode="auto">
          <a:xfrm>
            <a:off x="0" y="0"/>
            <a:ext cx="2392363"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descr="5T20"/>
          <p:cNvPicPr>
            <a:picLocks noChangeAspect="1" noChangeArrowheads="1"/>
          </p:cNvPicPr>
          <p:nvPr/>
        </p:nvPicPr>
        <p:blipFill>
          <a:blip r:embed="rId2">
            <a:extLst>
              <a:ext uri="{28A0092B-C50C-407E-A947-70E740481C1C}">
                <a14:useLocalDpi xmlns:a14="http://schemas.microsoft.com/office/drawing/2010/main" val="0"/>
              </a:ext>
            </a:extLst>
          </a:blip>
          <a:srcRect l="26001" r="26332"/>
          <a:stretch>
            <a:fillRect/>
          </a:stretch>
        </p:blipFill>
        <p:spPr bwMode="auto">
          <a:xfrm>
            <a:off x="6751638" y="0"/>
            <a:ext cx="2392362"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descr="5T20"/>
          <p:cNvPicPr>
            <a:picLocks noChangeAspect="1" noChangeArrowheads="1"/>
          </p:cNvPicPr>
          <p:nvPr/>
        </p:nvPicPr>
        <p:blipFill>
          <a:blip r:embed="rId2">
            <a:extLst>
              <a:ext uri="{28A0092B-C50C-407E-A947-70E740481C1C}">
                <a14:useLocalDpi xmlns:a14="http://schemas.microsoft.com/office/drawing/2010/main" val="0"/>
              </a:ext>
            </a:extLst>
          </a:blip>
          <a:srcRect l="26001" r="26332"/>
          <a:stretch>
            <a:fillRect/>
          </a:stretch>
        </p:blipFill>
        <p:spPr bwMode="auto">
          <a:xfrm>
            <a:off x="0" y="0"/>
            <a:ext cx="2392363"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descr="5T20"/>
          <p:cNvPicPr>
            <a:picLocks noChangeAspect="1" noChangeArrowheads="1"/>
          </p:cNvPicPr>
          <p:nvPr/>
        </p:nvPicPr>
        <p:blipFill>
          <a:blip r:embed="rId2">
            <a:extLst>
              <a:ext uri="{28A0092B-C50C-407E-A947-70E740481C1C}">
                <a14:useLocalDpi xmlns:a14="http://schemas.microsoft.com/office/drawing/2010/main" val="0"/>
              </a:ext>
            </a:extLst>
          </a:blip>
          <a:srcRect l="26001" r="26332"/>
          <a:stretch>
            <a:fillRect/>
          </a:stretch>
        </p:blipFill>
        <p:spPr bwMode="auto">
          <a:xfrm>
            <a:off x="6751638" y="0"/>
            <a:ext cx="2392362"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WordArt 5"/>
          <p:cNvSpPr>
            <a:spLocks noChangeArrowheads="1" noChangeShapeType="1" noTextEdit="1"/>
          </p:cNvSpPr>
          <p:nvPr/>
        </p:nvSpPr>
        <p:spPr bwMode="auto">
          <a:xfrm>
            <a:off x="990600" y="533400"/>
            <a:ext cx="7191375" cy="1447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4800" b="1" kern="10" dirty="0" smtClean="0">
                <a:ln w="28575">
                  <a:solidFill>
                    <a:srgbClr val="FF3300"/>
                  </a:solidFill>
                  <a:round/>
                  <a:headEnd/>
                  <a:tailEnd/>
                </a:ln>
                <a:gradFill rotWithShape="1">
                  <a:gsLst>
                    <a:gs pos="0">
                      <a:srgbClr val="00FF00"/>
                    </a:gs>
                    <a:gs pos="100000">
                      <a:srgbClr val="FF3300"/>
                    </a:gs>
                  </a:gsLst>
                  <a:lin ang="5400000" scaled="1"/>
                </a:gradFill>
                <a:effectLst>
                  <a:outerShdw dist="45791" dir="2021404" algn="ctr" rotWithShape="0">
                    <a:srgbClr val="000000"/>
                  </a:outerShdw>
                </a:effectLst>
                <a:latin typeface="Times New Roman" panose="02020603050405020304" pitchFamily="18" charset="0"/>
                <a:cs typeface="Times New Roman" panose="02020603050405020304" pitchFamily="18" charset="0"/>
              </a:rPr>
              <a:t>BÀI GIẢNG</a:t>
            </a:r>
          </a:p>
        </p:txBody>
      </p:sp>
      <p:sp>
        <p:nvSpPr>
          <p:cNvPr id="2076" name="Text Box 28"/>
          <p:cNvSpPr txBox="1">
            <a:spLocks noChangeArrowheads="1"/>
          </p:cNvSpPr>
          <p:nvPr/>
        </p:nvSpPr>
        <p:spPr bwMode="auto">
          <a:xfrm>
            <a:off x="2857500" y="5220808"/>
            <a:ext cx="381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endParaRPr lang="en-US" altLang="en-US" sz="3600" smtClean="0">
              <a:solidFill>
                <a:srgbClr val="FF00FF"/>
              </a:solidFill>
              <a:latin typeface=".VnArabia" panose="020B7200000000000000" pitchFamily="34" charset="0"/>
            </a:endParaRPr>
          </a:p>
        </p:txBody>
      </p:sp>
      <p:sp>
        <p:nvSpPr>
          <p:cNvPr id="29" name="WordArt 5"/>
          <p:cNvSpPr>
            <a:spLocks noChangeArrowheads="1" noChangeShapeType="1" noTextEdit="1"/>
          </p:cNvSpPr>
          <p:nvPr/>
        </p:nvSpPr>
        <p:spPr bwMode="auto">
          <a:xfrm>
            <a:off x="1182872" y="4029629"/>
            <a:ext cx="7065778" cy="13906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400" b="1" kern="10" dirty="0" smtClean="0">
                <a:ln w="19050">
                  <a:solidFill>
                    <a:srgbClr val="00CC00"/>
                  </a:solidFill>
                  <a:round/>
                  <a:headEnd/>
                  <a:tailEnd/>
                </a:ln>
                <a:latin typeface="Times New Roman" panose="02020603050405020304" pitchFamily="18" charset="0"/>
                <a:cs typeface="Times New Roman" panose="02020603050405020304" pitchFamily="18" charset="0"/>
              </a:rPr>
              <a:t>GV: </a:t>
            </a:r>
            <a:r>
              <a:rPr lang="en-US" sz="400" b="1" kern="10" dirty="0" err="1" smtClean="0">
                <a:ln w="19050">
                  <a:solidFill>
                    <a:srgbClr val="00CC00"/>
                  </a:solidFill>
                  <a:round/>
                  <a:headEnd/>
                  <a:tailEnd/>
                </a:ln>
                <a:latin typeface="Times New Roman" panose="02020603050405020304" pitchFamily="18" charset="0"/>
                <a:cs typeface="Times New Roman" panose="02020603050405020304" pitchFamily="18" charset="0"/>
              </a:rPr>
              <a:t>Trương</a:t>
            </a:r>
            <a:r>
              <a:rPr lang="en-US" sz="400" b="1" kern="10" dirty="0" smtClean="0">
                <a:ln w="19050">
                  <a:solidFill>
                    <a:srgbClr val="00CC00"/>
                  </a:solidFill>
                  <a:round/>
                  <a:headEnd/>
                  <a:tailEnd/>
                </a:ln>
                <a:latin typeface="Times New Roman" panose="02020603050405020304" pitchFamily="18" charset="0"/>
                <a:cs typeface="Times New Roman" panose="02020603050405020304" pitchFamily="18" charset="0"/>
              </a:rPr>
              <a:t> </a:t>
            </a:r>
            <a:r>
              <a:rPr lang="en-US" sz="400" b="1" kern="10" dirty="0" err="1" smtClean="0">
                <a:ln w="19050">
                  <a:solidFill>
                    <a:srgbClr val="00CC00"/>
                  </a:solidFill>
                  <a:round/>
                  <a:headEnd/>
                  <a:tailEnd/>
                </a:ln>
                <a:latin typeface="Times New Roman" panose="02020603050405020304" pitchFamily="18" charset="0"/>
                <a:cs typeface="Times New Roman" panose="02020603050405020304" pitchFamily="18" charset="0"/>
              </a:rPr>
              <a:t>Thị</a:t>
            </a:r>
            <a:r>
              <a:rPr lang="en-US" sz="400" b="1" kern="10" dirty="0" smtClean="0">
                <a:ln w="19050">
                  <a:solidFill>
                    <a:srgbClr val="00CC00"/>
                  </a:solidFill>
                  <a:round/>
                  <a:headEnd/>
                  <a:tailEnd/>
                </a:ln>
                <a:latin typeface="Times New Roman" panose="02020603050405020304" pitchFamily="18" charset="0"/>
                <a:cs typeface="Times New Roman" panose="02020603050405020304" pitchFamily="18" charset="0"/>
              </a:rPr>
              <a:t> </a:t>
            </a:r>
            <a:r>
              <a:rPr lang="en-US" sz="400" b="1" kern="10" dirty="0" err="1" smtClean="0">
                <a:ln w="19050">
                  <a:solidFill>
                    <a:srgbClr val="00CC00"/>
                  </a:solidFill>
                  <a:round/>
                  <a:headEnd/>
                  <a:tailEnd/>
                </a:ln>
                <a:latin typeface="Times New Roman" panose="02020603050405020304" pitchFamily="18" charset="0"/>
                <a:cs typeface="Times New Roman" panose="02020603050405020304" pitchFamily="18" charset="0"/>
              </a:rPr>
              <a:t>Thúy</a:t>
            </a:r>
            <a:r>
              <a:rPr lang="en-US" sz="400" b="1" kern="10" dirty="0" smtClean="0">
                <a:ln w="19050">
                  <a:solidFill>
                    <a:srgbClr val="00CC00"/>
                  </a:solidFill>
                  <a:round/>
                  <a:headEnd/>
                  <a:tailEnd/>
                </a:ln>
                <a:latin typeface="Times New Roman" panose="02020603050405020304" pitchFamily="18" charset="0"/>
                <a:cs typeface="Times New Roman" panose="02020603050405020304" pitchFamily="18" charset="0"/>
              </a:rPr>
              <a:t> </a:t>
            </a:r>
            <a:r>
              <a:rPr lang="en-US" sz="400" b="1" kern="10" dirty="0" err="1" smtClean="0">
                <a:ln w="19050">
                  <a:solidFill>
                    <a:srgbClr val="00CC00"/>
                  </a:solidFill>
                  <a:round/>
                  <a:headEnd/>
                  <a:tailEnd/>
                </a:ln>
                <a:latin typeface="Times New Roman" panose="02020603050405020304" pitchFamily="18" charset="0"/>
                <a:cs typeface="Times New Roman" panose="02020603050405020304" pitchFamily="18" charset="0"/>
              </a:rPr>
              <a:t>Hà</a:t>
            </a:r>
            <a:endParaRPr lang="en-US" sz="400" b="1" kern="10" dirty="0" smtClean="0">
              <a:ln w="19050">
                <a:solidFill>
                  <a:srgbClr val="00CC00"/>
                </a:solidFill>
                <a:round/>
                <a:headEnd/>
                <a:tailEnd/>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4037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grpId="0" nodeType="withEffect" nodePh="1">
                                  <p:stCondLst>
                                    <p:cond delay="0"/>
                                  </p:stCondLst>
                                  <p:endCondLst>
                                    <p:cond evt="begin" delay="0">
                                      <p:tn val="5"/>
                                    </p:cond>
                                  </p:endCondLst>
                                  <p:childTnLst>
                                    <p:set>
                                      <p:cBhvr>
                                        <p:cTn id="6" dur="1" fill="hold">
                                          <p:stCondLst>
                                            <p:cond delay="0"/>
                                          </p:stCondLst>
                                        </p:cTn>
                                        <p:tgtEl>
                                          <p:spTgt spid="2059"/>
                                        </p:tgtEl>
                                        <p:attrNameLst>
                                          <p:attrName>style.visibility</p:attrName>
                                        </p:attrNameLst>
                                      </p:cBhvr>
                                      <p:to>
                                        <p:strVal val="visible"/>
                                      </p:to>
                                    </p:set>
                                    <p:anim calcmode="lin" valueType="num">
                                      <p:cBhvr additive="base">
                                        <p:cTn id="7" dur="5000" fill="hold"/>
                                        <p:tgtEl>
                                          <p:spTgt spid="2059"/>
                                        </p:tgtEl>
                                        <p:attrNameLst>
                                          <p:attrName>ppt_x</p:attrName>
                                        </p:attrNameLst>
                                      </p:cBhvr>
                                      <p:tavLst>
                                        <p:tav tm="0">
                                          <p:val>
                                            <p:strVal val="1+#ppt_w/2"/>
                                          </p:val>
                                        </p:tav>
                                        <p:tav tm="100000">
                                          <p:val>
                                            <p:strVal val="#ppt_x"/>
                                          </p:val>
                                        </p:tav>
                                      </p:tavLst>
                                    </p:anim>
                                    <p:anim calcmode="lin" valueType="num">
                                      <p:cBhvr additive="base">
                                        <p:cTn id="8" dur="5000" fill="hold"/>
                                        <p:tgtEl>
                                          <p:spTgt spid="20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981200"/>
            <a:ext cx="4343400" cy="2971800"/>
          </a:xfrm>
        </p:spPr>
      </p:pic>
      <p:sp>
        <p:nvSpPr>
          <p:cNvPr id="4" name="Title 3"/>
          <p:cNvSpPr txBox="1">
            <a:spLocks noGrp="1"/>
          </p:cNvSpPr>
          <p:nvPr>
            <p:ph type="title"/>
          </p:nvPr>
        </p:nvSpPr>
        <p:spPr>
          <a:xfrm>
            <a:off x="781050" y="67914"/>
            <a:ext cx="7886700" cy="1144929"/>
          </a:xfrm>
          <a:prstGeom prst="rect">
            <a:avLst/>
          </a:prstGeom>
          <a:noFill/>
        </p:spPr>
        <p:txBody>
          <a:bodyPr wrap="square" rtlCol="0">
            <a:spAutoFit/>
          </a:bodyPr>
          <a:lstStyle/>
          <a:p>
            <a:pPr algn="ctr"/>
            <a:r>
              <a:rPr lang="vi-VN" sz="2800" b="1" dirty="0" smtClean="0">
                <a:latin typeface="Times New Roman" pitchFamily="18" charset="0"/>
                <a:cs typeface="Times New Roman" pitchFamily="18" charset="0"/>
              </a:rPr>
              <a:t>Thứ </a:t>
            </a:r>
            <a:r>
              <a:rPr lang="en-US" sz="2800" b="1" dirty="0" err="1" smtClean="0">
                <a:latin typeface="Times New Roman" pitchFamily="18" charset="0"/>
                <a:cs typeface="Times New Roman" pitchFamily="18" charset="0"/>
              </a:rPr>
              <a:t>năm</a:t>
            </a:r>
            <a:r>
              <a:rPr lang="vi-VN" sz="2800" b="1" dirty="0" smtClean="0">
                <a:latin typeface="Times New Roman" pitchFamily="18" charset="0"/>
                <a:cs typeface="Times New Roman" pitchFamily="18" charset="0"/>
              </a:rPr>
              <a:t> ngày </a:t>
            </a:r>
            <a:r>
              <a:rPr lang="en-US" sz="2800" b="1" dirty="0" smtClean="0">
                <a:latin typeface="Times New Roman" pitchFamily="18" charset="0"/>
                <a:cs typeface="Times New Roman" pitchFamily="18" charset="0"/>
              </a:rPr>
              <a:t>9 </a:t>
            </a:r>
            <a:r>
              <a:rPr lang="vi-VN" sz="2800" b="1" dirty="0" smtClean="0">
                <a:latin typeface="Times New Roman" pitchFamily="18" charset="0"/>
                <a:cs typeface="Times New Roman" pitchFamily="18" charset="0"/>
              </a:rPr>
              <a:t>tháng </a:t>
            </a:r>
            <a:r>
              <a:rPr lang="en-US" sz="2800" b="1" dirty="0" smtClean="0">
                <a:latin typeface="Times New Roman" pitchFamily="18" charset="0"/>
                <a:cs typeface="Times New Roman" pitchFamily="18" charset="0"/>
              </a:rPr>
              <a:t>09 </a:t>
            </a:r>
            <a:r>
              <a:rPr lang="vi-VN" sz="2800" b="1" dirty="0" smtClean="0">
                <a:latin typeface="Times New Roman" pitchFamily="18" charset="0"/>
                <a:cs typeface="Times New Roman" pitchFamily="18" charset="0"/>
              </a:rPr>
              <a:t>năm 20</a:t>
            </a:r>
            <a:r>
              <a:rPr lang="en-US" sz="2800" b="1" dirty="0" smtClean="0">
                <a:latin typeface="Times New Roman" pitchFamily="18" charset="0"/>
                <a:cs typeface="Times New Roman" pitchFamily="18" charset="0"/>
              </a:rPr>
              <a:t>21</a:t>
            </a:r>
          </a:p>
          <a:p>
            <a:pPr algn="ctr"/>
            <a:r>
              <a:rPr lang="en-US" sz="2400" b="1" u="sng" dirty="0" smtClean="0">
                <a:latin typeface="Times New Roman" pitchFamily="18" charset="0"/>
                <a:cs typeface="Times New Roman" pitchFamily="18" charset="0"/>
              </a:rPr>
              <a:t>GDKN</a:t>
            </a: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81200"/>
            <a:ext cx="4191000" cy="2971800"/>
          </a:xfrm>
          <a:prstGeom prst="rect">
            <a:avLst/>
          </a:prstGeom>
        </p:spPr>
      </p:pic>
      <p:sp>
        <p:nvSpPr>
          <p:cNvPr id="8" name="TextBox 7"/>
          <p:cNvSpPr txBox="1"/>
          <p:nvPr/>
        </p:nvSpPr>
        <p:spPr>
          <a:xfrm>
            <a:off x="304801" y="5210854"/>
            <a:ext cx="8610600"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Giếng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nắp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đậy</a:t>
            </a:r>
            <a:r>
              <a:rPr lang="en-US" sz="2800" dirty="0" smtClean="0">
                <a:latin typeface="Times New Roman" panose="02020603050405020304" pitchFamily="18" charset="0"/>
                <a:cs typeface="Times New Roman" panose="02020603050405020304" pitchFamily="18" charset="0"/>
              </a:rPr>
              <a:t>, Chum </a:t>
            </a:r>
            <a:r>
              <a:rPr lang="en-US" sz="2800" dirty="0" err="1" smtClean="0">
                <a:latin typeface="Times New Roman" panose="02020603050405020304" pitchFamily="18" charset="0"/>
                <a:cs typeface="Times New Roman" panose="02020603050405020304" pitchFamily="18" charset="0"/>
              </a:rPr>
              <a:t>vại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nắp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đậy</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Text Box 4"/>
          <p:cNvSpPr txBox="1">
            <a:spLocks noChangeArrowheads="1"/>
          </p:cNvSpPr>
          <p:nvPr/>
        </p:nvSpPr>
        <p:spPr bwMode="auto">
          <a:xfrm>
            <a:off x="45176" y="1365908"/>
            <a:ext cx="8896350" cy="584775"/>
          </a:xfrm>
          <a:prstGeom prst="rect">
            <a:avLst/>
          </a:prstGeom>
          <a:noFill/>
          <a:ln w="9525">
            <a:noFill/>
            <a:miter lim="800000"/>
            <a:headEnd/>
            <a:tailEnd/>
          </a:ln>
        </p:spPr>
        <p:txBody>
          <a:bodyPr wrap="square">
            <a:spAutoFit/>
          </a:bodyPr>
          <a:lstStyle/>
          <a:p>
            <a:pPr>
              <a:spcBef>
                <a:spcPct val="50000"/>
              </a:spcBef>
            </a:pPr>
            <a:r>
              <a:rPr lang="en-US" sz="3200" b="1" dirty="0">
                <a:solidFill>
                  <a:schemeClr val="accent5"/>
                </a:solidFill>
                <a:latin typeface="Times New Roman" pitchFamily="18" charset="0"/>
                <a:cs typeface="Times New Roman" pitchFamily="18" charset="0"/>
              </a:rPr>
              <a:t>1</a:t>
            </a:r>
            <a:r>
              <a:rPr lang="en-US" sz="3200" b="1" dirty="0" smtClean="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Các</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biện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pháp</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phòng</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tránh</a:t>
            </a:r>
            <a:r>
              <a:rPr lang="en-US" sz="3200" b="1" dirty="0">
                <a:solidFill>
                  <a:schemeClr val="accent5"/>
                </a:solidFill>
                <a:latin typeface="Times New Roman" pitchFamily="18" charset="0"/>
                <a:cs typeface="Times New Roman" pitchFamily="18" charset="0"/>
              </a:rPr>
              <a:t> tai </a:t>
            </a:r>
            <a:r>
              <a:rPr lang="en-US" sz="3200" b="1" dirty="0" err="1">
                <a:solidFill>
                  <a:schemeClr val="accent5"/>
                </a:solidFill>
                <a:latin typeface="Times New Roman" pitchFamily="18" charset="0"/>
                <a:cs typeface="Times New Roman" pitchFamily="18" charset="0"/>
              </a:rPr>
              <a:t>nạn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đuối</a:t>
            </a:r>
            <a:r>
              <a:rPr lang="en-US" sz="3200" b="1" dirty="0">
                <a:solidFill>
                  <a:schemeClr val="accent5"/>
                </a:solidFill>
                <a:latin typeface="Times New Roman" pitchFamily="18" charset="0"/>
                <a:cs typeface="Times New Roman" pitchFamily="18" charset="0"/>
              </a:rPr>
              <a:t> </a:t>
            </a:r>
            <a:r>
              <a:rPr lang="en-US" sz="3200" b="1" dirty="0" err="1" smtClean="0">
                <a:solidFill>
                  <a:schemeClr val="accent5"/>
                </a:solidFill>
                <a:latin typeface="Times New Roman" pitchFamily="18" charset="0"/>
                <a:cs typeface="Times New Roman" pitchFamily="18" charset="0"/>
              </a:rPr>
              <a:t>nước</a:t>
            </a:r>
            <a:endParaRPr lang="en-US" sz="3200" b="1" dirty="0">
              <a:solidFill>
                <a:schemeClr val="accent5"/>
              </a:solidFill>
              <a:latin typeface="Times New Roman" pitchFamily="18" charset="0"/>
              <a:cs typeface="Times New Roman" pitchFamily="18" charset="0"/>
            </a:endParaRPr>
          </a:p>
        </p:txBody>
      </p:sp>
    </p:spTree>
    <p:extLst>
      <p:ext uri="{BB962C8B-B14F-4D97-AF65-F5344CB8AC3E}">
        <p14:creationId xmlns:p14="http://schemas.microsoft.com/office/powerpoint/2010/main" val="296782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981200"/>
            <a:ext cx="4267200" cy="3657600"/>
          </a:xfrm>
        </p:spPr>
      </p:pic>
      <p:sp>
        <p:nvSpPr>
          <p:cNvPr id="4" name="Title 3"/>
          <p:cNvSpPr txBox="1">
            <a:spLocks noGrp="1"/>
          </p:cNvSpPr>
          <p:nvPr>
            <p:ph type="title"/>
          </p:nvPr>
        </p:nvSpPr>
        <p:spPr>
          <a:xfrm>
            <a:off x="822565" y="347718"/>
            <a:ext cx="7886700" cy="757130"/>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454" y="1906512"/>
            <a:ext cx="4091131" cy="3732288"/>
          </a:xfrm>
          <a:prstGeom prst="rect">
            <a:avLst/>
          </a:prstGeom>
        </p:spPr>
      </p:pic>
      <p:sp>
        <p:nvSpPr>
          <p:cNvPr id="7" name="Text Box 4"/>
          <p:cNvSpPr txBox="1">
            <a:spLocks noChangeArrowheads="1"/>
          </p:cNvSpPr>
          <p:nvPr/>
        </p:nvSpPr>
        <p:spPr bwMode="auto">
          <a:xfrm>
            <a:off x="-76200" y="1321737"/>
            <a:ext cx="8896350" cy="584775"/>
          </a:xfrm>
          <a:prstGeom prst="rect">
            <a:avLst/>
          </a:prstGeom>
          <a:noFill/>
          <a:ln w="9525">
            <a:noFill/>
            <a:miter lim="800000"/>
            <a:headEnd/>
            <a:tailEnd/>
          </a:ln>
        </p:spPr>
        <p:txBody>
          <a:bodyPr wrap="square">
            <a:spAutoFit/>
          </a:bodyPr>
          <a:lstStyle/>
          <a:p>
            <a:pPr>
              <a:spcBef>
                <a:spcPct val="50000"/>
              </a:spcBef>
            </a:pPr>
            <a:r>
              <a:rPr lang="en-US" sz="3200" b="1" dirty="0">
                <a:solidFill>
                  <a:schemeClr val="accent5"/>
                </a:solidFill>
                <a:latin typeface="Times New Roman" pitchFamily="18" charset="0"/>
                <a:cs typeface="Times New Roman" pitchFamily="18" charset="0"/>
              </a:rPr>
              <a:t>1</a:t>
            </a:r>
            <a:r>
              <a:rPr lang="en-US" sz="3200" b="1" dirty="0" smtClean="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Các</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biện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pháp</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phòng</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tránh</a:t>
            </a:r>
            <a:r>
              <a:rPr lang="en-US" sz="3200" b="1" dirty="0">
                <a:solidFill>
                  <a:schemeClr val="accent5"/>
                </a:solidFill>
                <a:latin typeface="Times New Roman" pitchFamily="18" charset="0"/>
                <a:cs typeface="Times New Roman" pitchFamily="18" charset="0"/>
              </a:rPr>
              <a:t> tai </a:t>
            </a:r>
            <a:r>
              <a:rPr lang="en-US" sz="3200" b="1" dirty="0" err="1">
                <a:solidFill>
                  <a:schemeClr val="accent5"/>
                </a:solidFill>
                <a:latin typeface="Times New Roman" pitchFamily="18" charset="0"/>
                <a:cs typeface="Times New Roman" pitchFamily="18" charset="0"/>
              </a:rPr>
              <a:t>nạn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đuối</a:t>
            </a:r>
            <a:r>
              <a:rPr lang="en-US" sz="3200" b="1" dirty="0">
                <a:solidFill>
                  <a:schemeClr val="accent5"/>
                </a:solidFill>
                <a:latin typeface="Times New Roman" pitchFamily="18" charset="0"/>
                <a:cs typeface="Times New Roman" pitchFamily="18" charset="0"/>
              </a:rPr>
              <a:t> </a:t>
            </a:r>
            <a:r>
              <a:rPr lang="en-US" sz="3200" b="1" dirty="0" err="1" smtClean="0">
                <a:solidFill>
                  <a:schemeClr val="accent5"/>
                </a:solidFill>
                <a:latin typeface="Times New Roman" pitchFamily="18" charset="0"/>
                <a:cs typeface="Times New Roman" pitchFamily="18" charset="0"/>
              </a:rPr>
              <a:t>nước</a:t>
            </a:r>
            <a:endParaRPr lang="en-US" sz="3200" b="1" dirty="0">
              <a:solidFill>
                <a:schemeClr val="accent5"/>
              </a:solidFill>
              <a:latin typeface="Times New Roman" pitchFamily="18" charset="0"/>
              <a:cs typeface="Times New Roman" pitchFamily="18" charset="0"/>
            </a:endParaRPr>
          </a:p>
        </p:txBody>
      </p:sp>
      <p:sp>
        <p:nvSpPr>
          <p:cNvPr id="8" name="TextBox 7"/>
          <p:cNvSpPr txBox="1"/>
          <p:nvPr/>
        </p:nvSpPr>
        <p:spPr>
          <a:xfrm>
            <a:off x="838200" y="5638800"/>
            <a:ext cx="7539243" cy="646331"/>
          </a:xfrm>
          <a:prstGeom prst="rect">
            <a:avLst/>
          </a:prstGeom>
          <a:noFill/>
        </p:spPr>
        <p:txBody>
          <a:bodyPr wrap="none" rtlCol="0">
            <a:spAutoFit/>
          </a:bodyPr>
          <a:lstStyle/>
          <a:p>
            <a:pPr algn="just"/>
            <a:r>
              <a:rPr lang="en-US" sz="3600" dirty="0" err="1" smtClean="0">
                <a:latin typeface="Times New Roman" panose="02020603050405020304" pitchFamily="18" charset="0"/>
                <a:cs typeface="Times New Roman" panose="02020603050405020304" pitchFamily="18" charset="0"/>
              </a:rPr>
              <a:t>Không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hồ</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suối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8063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ết quả hình ảnh cho một số hình ảnh nước lũ lớ hs lội qua suối"/>
          <p:cNvPicPr>
            <a:picLocks noChangeAspect="1" noChangeArrowheads="1"/>
          </p:cNvPicPr>
          <p:nvPr/>
        </p:nvPicPr>
        <p:blipFill>
          <a:blip r:embed="rId3"/>
          <a:srcRect/>
          <a:stretch>
            <a:fillRect/>
          </a:stretch>
        </p:blipFill>
        <p:spPr bwMode="auto">
          <a:xfrm>
            <a:off x="4798291" y="1644708"/>
            <a:ext cx="4114800" cy="2779076"/>
          </a:xfrm>
          <a:prstGeom prst="rect">
            <a:avLst/>
          </a:prstGeom>
          <a:noFill/>
        </p:spPr>
      </p:pic>
      <p:pic>
        <p:nvPicPr>
          <p:cNvPr id="11" name="Picture 14" descr="untitled"/>
          <p:cNvPicPr>
            <a:picLocks noChangeAspect="1" noChangeArrowheads="1"/>
          </p:cNvPicPr>
          <p:nvPr/>
        </p:nvPicPr>
        <p:blipFill>
          <a:blip r:embed="rId4"/>
          <a:srcRect/>
          <a:stretch>
            <a:fillRect/>
          </a:stretch>
        </p:blipFill>
        <p:spPr bwMode="auto">
          <a:xfrm>
            <a:off x="228601" y="1662646"/>
            <a:ext cx="4191000" cy="2743200"/>
          </a:xfrm>
          <a:prstGeom prst="rect">
            <a:avLst/>
          </a:prstGeom>
          <a:noFill/>
          <a:ln w="76200" cmpd="tri">
            <a:solidFill>
              <a:srgbClr val="FF3300"/>
            </a:solidFill>
            <a:miter lim="800000"/>
            <a:headEnd/>
            <a:tailEnd/>
          </a:ln>
        </p:spPr>
      </p:pic>
      <p:sp>
        <p:nvSpPr>
          <p:cNvPr id="10" name="TextBox 9"/>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
        <p:nvSpPr>
          <p:cNvPr id="2" name="TextBox 1"/>
          <p:cNvSpPr txBox="1"/>
          <p:nvPr/>
        </p:nvSpPr>
        <p:spPr>
          <a:xfrm>
            <a:off x="228601" y="4512647"/>
            <a:ext cx="4267199" cy="1815882"/>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ghe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đông.Không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nghịch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thủy</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754657" y="4512646"/>
            <a:ext cx="4389343" cy="954107"/>
          </a:xfrm>
          <a:prstGeom prst="rect">
            <a:avLst/>
          </a:prstGeom>
          <a:noFill/>
        </p:spPr>
        <p:txBody>
          <a:bodyPr wrap="none" rtlCol="0">
            <a:spAutoFit/>
          </a:bodyPr>
          <a:lstStyle/>
          <a:p>
            <a:pPr algn="just"/>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lội</a:t>
            </a:r>
            <a:r>
              <a:rPr lang="en-US" sz="2800" dirty="0" smtClean="0">
                <a:latin typeface="Times New Roman" panose="02020603050405020304" pitchFamily="18" charset="0"/>
                <a:cs typeface="Times New Roman" panose="02020603050405020304" pitchFamily="18" charset="0"/>
              </a:rPr>
              <a:t> qua </a:t>
            </a:r>
            <a:r>
              <a:rPr lang="en-US" sz="2800" dirty="0" err="1" smtClean="0">
                <a:latin typeface="Times New Roman" panose="02020603050405020304" pitchFamily="18" charset="0"/>
                <a:cs typeface="Times New Roman" panose="02020603050405020304" pitchFamily="18" charset="0"/>
              </a:rPr>
              <a:t>suối</a:t>
            </a:r>
            <a:endParaRPr lang="en-US" sz="2800" dirty="0" smtClean="0">
              <a:latin typeface="Times New Roman" panose="02020603050405020304" pitchFamily="18" charset="0"/>
              <a:cs typeface="Times New Roman" panose="02020603050405020304" pitchFamily="18" charset="0"/>
            </a:endParaRPr>
          </a:p>
          <a:p>
            <a:pPr algn="just"/>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lũ</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2" name="Text Box 4"/>
          <p:cNvSpPr txBox="1">
            <a:spLocks noChangeArrowheads="1"/>
          </p:cNvSpPr>
          <p:nvPr/>
        </p:nvSpPr>
        <p:spPr bwMode="auto">
          <a:xfrm>
            <a:off x="19050" y="971071"/>
            <a:ext cx="8896350" cy="584775"/>
          </a:xfrm>
          <a:prstGeom prst="rect">
            <a:avLst/>
          </a:prstGeom>
          <a:noFill/>
          <a:ln w="9525">
            <a:noFill/>
            <a:miter lim="800000"/>
            <a:headEnd/>
            <a:tailEnd/>
          </a:ln>
        </p:spPr>
        <p:txBody>
          <a:bodyPr wrap="square">
            <a:spAutoFit/>
          </a:bodyPr>
          <a:lstStyle/>
          <a:p>
            <a:pPr>
              <a:spcBef>
                <a:spcPct val="50000"/>
              </a:spcBef>
            </a:pPr>
            <a:r>
              <a:rPr lang="en-US" sz="3200" b="1" dirty="0">
                <a:solidFill>
                  <a:schemeClr val="accent5"/>
                </a:solidFill>
                <a:latin typeface="Times New Roman" pitchFamily="18" charset="0"/>
                <a:cs typeface="Times New Roman" pitchFamily="18" charset="0"/>
              </a:rPr>
              <a:t>1</a:t>
            </a:r>
            <a:r>
              <a:rPr lang="en-US" sz="3200" b="1" dirty="0" smtClean="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Các</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biện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pháp</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phòng</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tránh</a:t>
            </a:r>
            <a:r>
              <a:rPr lang="en-US" sz="3200" b="1" dirty="0">
                <a:solidFill>
                  <a:schemeClr val="accent5"/>
                </a:solidFill>
                <a:latin typeface="Times New Roman" pitchFamily="18" charset="0"/>
                <a:cs typeface="Times New Roman" pitchFamily="18" charset="0"/>
              </a:rPr>
              <a:t> tai </a:t>
            </a:r>
            <a:r>
              <a:rPr lang="en-US" sz="3200" b="1" dirty="0" err="1">
                <a:solidFill>
                  <a:schemeClr val="accent5"/>
                </a:solidFill>
                <a:latin typeface="Times New Roman" pitchFamily="18" charset="0"/>
                <a:cs typeface="Times New Roman" pitchFamily="18" charset="0"/>
              </a:rPr>
              <a:t>nạn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đuối</a:t>
            </a:r>
            <a:r>
              <a:rPr lang="en-US" sz="3200" b="1" dirty="0">
                <a:solidFill>
                  <a:schemeClr val="accent5"/>
                </a:solidFill>
                <a:latin typeface="Times New Roman" pitchFamily="18" charset="0"/>
                <a:cs typeface="Times New Roman" pitchFamily="18" charset="0"/>
              </a:rPr>
              <a:t> </a:t>
            </a:r>
            <a:r>
              <a:rPr lang="en-US" sz="3200" b="1" dirty="0" err="1" smtClean="0">
                <a:solidFill>
                  <a:schemeClr val="accent5"/>
                </a:solidFill>
                <a:latin typeface="Times New Roman" pitchFamily="18" charset="0"/>
                <a:cs typeface="Times New Roman" pitchFamily="18" charset="0"/>
              </a:rPr>
              <a:t>nước</a:t>
            </a:r>
            <a:endParaRPr lang="en-US" sz="3200" b="1" dirty="0">
              <a:solidFill>
                <a:schemeClr val="accent5"/>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628650" y="649342"/>
            <a:ext cx="7886700" cy="757130"/>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pic>
        <p:nvPicPr>
          <p:cNvPr id="5" name="Picture 6" descr="C:\Users\Administrator\Pictures\2_35_1319556536_06_hs2_7422c.jpg"/>
          <p:cNvPicPr>
            <a:picLocks noGrp="1" noChangeAspect="1" noChangeArrowheads="1"/>
          </p:cNvPicPr>
          <p:nvPr>
            <p:ph idx="1"/>
          </p:nvPr>
        </p:nvPicPr>
        <p:blipFill>
          <a:blip r:embed="rId2"/>
          <a:srcRect/>
          <a:stretch>
            <a:fillRect/>
          </a:stretch>
        </p:blipFill>
        <p:spPr bwMode="auto">
          <a:xfrm>
            <a:off x="237837" y="2307216"/>
            <a:ext cx="4419600" cy="3109911"/>
          </a:xfrm>
          <a:prstGeom prst="rect">
            <a:avLst/>
          </a:prstGeom>
          <a:noFill/>
          <a:ln w="9525">
            <a:noFill/>
            <a:miter lim="800000"/>
            <a:headEnd/>
            <a:tailEnd/>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303753"/>
            <a:ext cx="4114800" cy="3109911"/>
          </a:xfrm>
          <a:prstGeom prst="rect">
            <a:avLst/>
          </a:prstGeom>
        </p:spPr>
      </p:pic>
      <p:sp>
        <p:nvSpPr>
          <p:cNvPr id="7" name="TextBox 6"/>
          <p:cNvSpPr txBox="1"/>
          <p:nvPr/>
        </p:nvSpPr>
        <p:spPr>
          <a:xfrm>
            <a:off x="762000" y="5410200"/>
            <a:ext cx="7481535" cy="584775"/>
          </a:xfrm>
          <a:prstGeom prst="rect">
            <a:avLst/>
          </a:prstGeom>
          <a:noFill/>
        </p:spPr>
        <p:txBody>
          <a:bodyPr wrap="none" rtlCol="0">
            <a:spAutoFit/>
          </a:bodyPr>
          <a:lstStyle/>
          <a:p>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mặc</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phao</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thuyền</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tàu</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bè</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Text Box 4"/>
          <p:cNvSpPr txBox="1">
            <a:spLocks noChangeArrowheads="1"/>
          </p:cNvSpPr>
          <p:nvPr/>
        </p:nvSpPr>
        <p:spPr bwMode="auto">
          <a:xfrm>
            <a:off x="16643" y="1661826"/>
            <a:ext cx="8896350" cy="584775"/>
          </a:xfrm>
          <a:prstGeom prst="rect">
            <a:avLst/>
          </a:prstGeom>
          <a:noFill/>
          <a:ln w="9525">
            <a:noFill/>
            <a:miter lim="800000"/>
            <a:headEnd/>
            <a:tailEnd/>
          </a:ln>
        </p:spPr>
        <p:txBody>
          <a:bodyPr wrap="square">
            <a:spAutoFit/>
          </a:bodyPr>
          <a:lstStyle/>
          <a:p>
            <a:pPr>
              <a:spcBef>
                <a:spcPct val="50000"/>
              </a:spcBef>
            </a:pPr>
            <a:r>
              <a:rPr lang="en-US" sz="3200" b="1" dirty="0">
                <a:solidFill>
                  <a:schemeClr val="accent5"/>
                </a:solidFill>
                <a:latin typeface="Times New Roman" pitchFamily="18" charset="0"/>
                <a:cs typeface="Times New Roman" pitchFamily="18" charset="0"/>
              </a:rPr>
              <a:t>1</a:t>
            </a:r>
            <a:r>
              <a:rPr lang="en-US" sz="3200" b="1" dirty="0" smtClean="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Các</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biện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pháp</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phòng</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tránh</a:t>
            </a:r>
            <a:r>
              <a:rPr lang="en-US" sz="3200" b="1" dirty="0">
                <a:solidFill>
                  <a:schemeClr val="accent5"/>
                </a:solidFill>
                <a:latin typeface="Times New Roman" pitchFamily="18" charset="0"/>
                <a:cs typeface="Times New Roman" pitchFamily="18" charset="0"/>
              </a:rPr>
              <a:t> tai </a:t>
            </a:r>
            <a:r>
              <a:rPr lang="en-US" sz="3200" b="1" dirty="0" err="1">
                <a:solidFill>
                  <a:schemeClr val="accent5"/>
                </a:solidFill>
                <a:latin typeface="Times New Roman" pitchFamily="18" charset="0"/>
                <a:cs typeface="Times New Roman" pitchFamily="18" charset="0"/>
              </a:rPr>
              <a:t>nạn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đuối</a:t>
            </a:r>
            <a:r>
              <a:rPr lang="en-US" sz="3200" b="1" dirty="0">
                <a:solidFill>
                  <a:schemeClr val="accent5"/>
                </a:solidFill>
                <a:latin typeface="Times New Roman" pitchFamily="18" charset="0"/>
                <a:cs typeface="Times New Roman" pitchFamily="18" charset="0"/>
              </a:rPr>
              <a:t> </a:t>
            </a:r>
            <a:r>
              <a:rPr lang="en-US" sz="3200" b="1" dirty="0" err="1" smtClean="0">
                <a:solidFill>
                  <a:schemeClr val="accent5"/>
                </a:solidFill>
                <a:latin typeface="Times New Roman" pitchFamily="18" charset="0"/>
                <a:cs typeface="Times New Roman" pitchFamily="18" charset="0"/>
              </a:rPr>
              <a:t>nước</a:t>
            </a:r>
            <a:endParaRPr lang="en-US" sz="3200" b="1" dirty="0">
              <a:solidFill>
                <a:schemeClr val="accent5"/>
              </a:solidFill>
              <a:latin typeface="Times New Roman" pitchFamily="18" charset="0"/>
              <a:cs typeface="Times New Roman" pitchFamily="18" charset="0"/>
            </a:endParaRPr>
          </a:p>
        </p:txBody>
      </p:sp>
    </p:spTree>
    <p:extLst>
      <p:ext uri="{BB962C8B-B14F-4D97-AF65-F5344CB8AC3E}">
        <p14:creationId xmlns:p14="http://schemas.microsoft.com/office/powerpoint/2010/main" val="10656237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81000" y="1828800"/>
            <a:ext cx="8497887" cy="1077218"/>
          </a:xfrm>
          <a:prstGeom prst="rect">
            <a:avLst/>
          </a:prstGeom>
          <a:noFill/>
          <a:ln w="9525">
            <a:noFill/>
            <a:miter lim="800000"/>
            <a:headEnd/>
            <a:tailEnd/>
          </a:ln>
        </p:spPr>
        <p:txBody>
          <a:bodyPr>
            <a:spAutoFit/>
          </a:bodyPr>
          <a:lstStyle/>
          <a:p>
            <a:pPr algn="ctr">
              <a:spcBef>
                <a:spcPct val="50000"/>
              </a:spcBef>
            </a:pPr>
            <a:r>
              <a:rPr lang="en-US" sz="3200" b="1" dirty="0" err="1" smtClean="0">
                <a:solidFill>
                  <a:schemeClr val="bg2">
                    <a:lumMod val="10000"/>
                  </a:schemeClr>
                </a:solidFill>
                <a:latin typeface="Times New Roman" pitchFamily="18" charset="0"/>
                <a:cs typeface="Times New Roman" pitchFamily="18" charset="0"/>
              </a:rPr>
              <a:t>Không</a:t>
            </a:r>
            <a:r>
              <a:rPr lang="en-US" sz="3200" b="1" dirty="0" smtClean="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tham</a:t>
            </a:r>
            <a:r>
              <a:rPr lang="en-US" sz="3200" b="1" dirty="0" smtClean="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gia</a:t>
            </a:r>
            <a:r>
              <a:rPr lang="en-US" sz="3200" b="1" dirty="0" smtClean="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chơi</a:t>
            </a:r>
            <a:r>
              <a:rPr lang="en-US" sz="3200" b="1" dirty="0" smtClean="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các</a:t>
            </a:r>
            <a:r>
              <a:rPr lang="en-US" sz="3200" b="1" dirty="0" smtClean="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trò</a:t>
            </a:r>
            <a:r>
              <a:rPr lang="en-US" sz="3200" b="1" dirty="0" smtClean="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chơi</a:t>
            </a:r>
            <a:r>
              <a:rPr lang="en-US" sz="3200" b="1" dirty="0" smtClean="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nguy</a:t>
            </a:r>
            <a:r>
              <a:rPr lang="en-US" sz="3200" b="1" dirty="0" smtClean="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hiểm</a:t>
            </a:r>
            <a:r>
              <a:rPr lang="en-US" sz="3200" b="1" dirty="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như</a:t>
            </a:r>
            <a:r>
              <a:rPr lang="en-US" sz="3200" b="1" dirty="0" smtClean="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nhảy</a:t>
            </a:r>
            <a:r>
              <a:rPr lang="en-US" sz="3200" b="1" dirty="0" smtClean="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cầu</a:t>
            </a:r>
            <a:r>
              <a:rPr lang="en-US" sz="3200" b="1" dirty="0" smtClean="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tắm</a:t>
            </a:r>
            <a:r>
              <a:rPr lang="en-US" sz="3200" b="1" dirty="0" smtClean="0">
                <a:solidFill>
                  <a:schemeClr val="bg2">
                    <a:lumMod val="10000"/>
                  </a:schemeClr>
                </a:solidFill>
                <a:latin typeface="Times New Roman" pitchFamily="18" charset="0"/>
                <a:cs typeface="Times New Roman" pitchFamily="18" charset="0"/>
              </a:rPr>
              <a:t> </a:t>
            </a:r>
            <a:r>
              <a:rPr lang="en-US" sz="3200" b="1" dirty="0" err="1" smtClean="0">
                <a:solidFill>
                  <a:schemeClr val="bg2">
                    <a:lumMod val="10000"/>
                  </a:schemeClr>
                </a:solidFill>
                <a:latin typeface="Times New Roman" pitchFamily="18" charset="0"/>
                <a:cs typeface="Times New Roman" pitchFamily="18" charset="0"/>
              </a:rPr>
              <a:t>sông</a:t>
            </a:r>
            <a:r>
              <a:rPr lang="en-US" sz="3200" b="1" dirty="0" smtClean="0">
                <a:solidFill>
                  <a:schemeClr val="bg2">
                    <a:lumMod val="10000"/>
                  </a:schemeClr>
                </a:solidFill>
                <a:latin typeface="Times New Roman" pitchFamily="18" charset="0"/>
                <a:cs typeface="Times New Roman" pitchFamily="18" charset="0"/>
              </a:rPr>
              <a:t> …</a:t>
            </a:r>
            <a:endParaRPr lang="en-US" sz="3200" b="1" dirty="0">
              <a:solidFill>
                <a:schemeClr val="bg2">
                  <a:lumMod val="10000"/>
                </a:schemeClr>
              </a:solidFill>
              <a:latin typeface="Times New Roman" pitchFamily="18" charset="0"/>
              <a:cs typeface="Times New Roman" pitchFamily="18" charset="0"/>
            </a:endParaRPr>
          </a:p>
        </p:txBody>
      </p:sp>
      <p:sp>
        <p:nvSpPr>
          <p:cNvPr id="8" name="Text Box 4"/>
          <p:cNvSpPr txBox="1">
            <a:spLocks noChangeArrowheads="1"/>
          </p:cNvSpPr>
          <p:nvPr/>
        </p:nvSpPr>
        <p:spPr bwMode="auto">
          <a:xfrm>
            <a:off x="247650" y="1225060"/>
            <a:ext cx="8896350" cy="584775"/>
          </a:xfrm>
          <a:prstGeom prst="rect">
            <a:avLst/>
          </a:prstGeom>
          <a:noFill/>
          <a:ln w="9525">
            <a:noFill/>
            <a:miter lim="800000"/>
            <a:headEnd/>
            <a:tailEnd/>
          </a:ln>
        </p:spPr>
        <p:txBody>
          <a:bodyPr wrap="square">
            <a:spAutoFit/>
          </a:bodyPr>
          <a:lstStyle/>
          <a:p>
            <a:pPr>
              <a:spcBef>
                <a:spcPct val="50000"/>
              </a:spcBef>
            </a:pPr>
            <a:r>
              <a:rPr lang="en-US" sz="3200" b="1" dirty="0">
                <a:solidFill>
                  <a:schemeClr val="accent5"/>
                </a:solidFill>
                <a:latin typeface="Times New Roman" pitchFamily="18" charset="0"/>
                <a:cs typeface="Times New Roman" pitchFamily="18" charset="0"/>
              </a:rPr>
              <a:t>1</a:t>
            </a:r>
            <a:r>
              <a:rPr lang="en-US" sz="3200" b="1" dirty="0" smtClean="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Các</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biện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pháp</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phòng</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tránh</a:t>
            </a:r>
            <a:r>
              <a:rPr lang="en-US" sz="3200" b="1" dirty="0">
                <a:solidFill>
                  <a:schemeClr val="accent5"/>
                </a:solidFill>
                <a:latin typeface="Times New Roman" pitchFamily="18" charset="0"/>
                <a:cs typeface="Times New Roman" pitchFamily="18" charset="0"/>
              </a:rPr>
              <a:t> tai </a:t>
            </a:r>
            <a:r>
              <a:rPr lang="en-US" sz="3200" b="1" dirty="0" err="1">
                <a:solidFill>
                  <a:schemeClr val="accent5"/>
                </a:solidFill>
                <a:latin typeface="Times New Roman" pitchFamily="18" charset="0"/>
                <a:cs typeface="Times New Roman" pitchFamily="18" charset="0"/>
              </a:rPr>
              <a:t>nạn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đuối</a:t>
            </a:r>
            <a:r>
              <a:rPr lang="en-US" sz="3200" b="1" dirty="0">
                <a:solidFill>
                  <a:schemeClr val="accent5"/>
                </a:solidFill>
                <a:latin typeface="Times New Roman" pitchFamily="18" charset="0"/>
                <a:cs typeface="Times New Roman" pitchFamily="18" charset="0"/>
              </a:rPr>
              <a:t> </a:t>
            </a:r>
            <a:r>
              <a:rPr lang="en-US" sz="3200" b="1" dirty="0" err="1" smtClean="0">
                <a:solidFill>
                  <a:schemeClr val="accent5"/>
                </a:solidFill>
                <a:latin typeface="Times New Roman" pitchFamily="18" charset="0"/>
                <a:cs typeface="Times New Roman" pitchFamily="18" charset="0"/>
              </a:rPr>
              <a:t>nước</a:t>
            </a:r>
            <a:endParaRPr lang="en-US" sz="3200" b="1" dirty="0">
              <a:solidFill>
                <a:schemeClr val="accent5"/>
              </a:solidFill>
              <a:latin typeface="Times New Roman" pitchFamily="18" charset="0"/>
              <a:cs typeface="Times New Roman" pitchFamily="18" charset="0"/>
            </a:endParaRPr>
          </a:p>
        </p:txBody>
      </p:sp>
      <p:sp>
        <p:nvSpPr>
          <p:cNvPr id="10" name="TextBox 9"/>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9" y="2906018"/>
            <a:ext cx="2935287" cy="372338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6018"/>
            <a:ext cx="2981202" cy="37233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575" y="2924983"/>
            <a:ext cx="2533650" cy="3723382"/>
          </a:xfrm>
          <a:prstGeom prst="rect">
            <a:avLst/>
          </a:prstGeom>
        </p:spPr>
      </p:pic>
    </p:spTree>
    <p:extLst>
      <p:ext uri="{BB962C8B-B14F-4D97-AF65-F5344CB8AC3E}">
        <p14:creationId xmlns:p14="http://schemas.microsoft.com/office/powerpoint/2010/main" val="240037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203993" y="2413000"/>
            <a:ext cx="8851900" cy="4031873"/>
          </a:xfrm>
          <a:prstGeom prst="rect">
            <a:avLst/>
          </a:prstGeom>
          <a:noFill/>
          <a:ln w="9525">
            <a:noFill/>
            <a:miter lim="800000"/>
            <a:headEnd/>
            <a:tailEnd/>
          </a:ln>
          <a:effectLst/>
        </p:spPr>
        <p:txBody>
          <a:bodyPr wrap="square">
            <a:spAutoFit/>
          </a:bodyPr>
          <a:lstStyle/>
          <a:p>
            <a:pPr algn="just">
              <a:spcBef>
                <a:spcPct val="50000"/>
              </a:spcBef>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nắp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đậy</a:t>
            </a:r>
            <a:r>
              <a:rPr lang="en-US" sz="3200" dirty="0">
                <a:latin typeface="Times New Roman" pitchFamily="18" charset="0"/>
                <a:cs typeface="Times New Roman" pitchFamily="18" charset="0"/>
              </a:rPr>
              <a:t>. Chum, </a:t>
            </a:r>
            <a:r>
              <a:rPr lang="en-US" sz="3200" dirty="0" err="1">
                <a:latin typeface="Times New Roman" pitchFamily="18" charset="0"/>
                <a:cs typeface="Times New Roman" pitchFamily="18" charset="0"/>
              </a:rPr>
              <a:t>vại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nắp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đậy</a:t>
            </a:r>
            <a:r>
              <a:rPr lang="en-US" sz="3200" dirty="0">
                <a:latin typeface="Times New Roman" pitchFamily="18" charset="0"/>
                <a:cs typeface="Times New Roman" pitchFamily="18" charset="0"/>
              </a:rPr>
              <a:t>.</a:t>
            </a:r>
          </a:p>
          <a:p>
            <a:pPr algn="just">
              <a:spcBef>
                <a:spcPct val="50000"/>
              </a:spcBef>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an </a:t>
            </a:r>
            <a:r>
              <a:rPr lang="en-US" sz="3200" dirty="0" err="1">
                <a:latin typeface="Times New Roman" pitchFamily="18" charset="0"/>
                <a:cs typeface="Times New Roman" pitchFamily="18" charset="0"/>
              </a:rPr>
              <a:t>toàn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thuỷ</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Tuyệt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lội</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suối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bão</a:t>
            </a:r>
            <a:r>
              <a:rPr lang="en-US" sz="3200" dirty="0">
                <a:latin typeface="Times New Roman" pitchFamily="18" charset="0"/>
                <a:cs typeface="Times New Roman" pitchFamily="18" charset="0"/>
              </a:rPr>
              <a:t>.</a:t>
            </a:r>
          </a:p>
          <a:p>
            <a:pPr>
              <a:spcBef>
                <a:spcPct val="50000"/>
              </a:spcBef>
            </a:pPr>
            <a:endParaRPr lang="en-US" sz="3200" b="1" dirty="0">
              <a:solidFill>
                <a:srgbClr val="800000"/>
              </a:solidFill>
              <a:latin typeface="Times New Roman" pitchFamily="18" charset="0"/>
              <a:cs typeface="Times New Roman" pitchFamily="18" charset="0"/>
            </a:endParaRPr>
          </a:p>
        </p:txBody>
      </p:sp>
      <p:sp>
        <p:nvSpPr>
          <p:cNvPr id="7" name="Rectangle 6"/>
          <p:cNvSpPr>
            <a:spLocks noChangeArrowheads="1"/>
          </p:cNvSpPr>
          <p:nvPr/>
        </p:nvSpPr>
        <p:spPr bwMode="auto">
          <a:xfrm>
            <a:off x="381000" y="1828800"/>
            <a:ext cx="8497887" cy="584200"/>
          </a:xfrm>
          <a:prstGeom prst="rect">
            <a:avLst/>
          </a:prstGeom>
          <a:noFill/>
          <a:ln w="9525">
            <a:noFill/>
            <a:miter lim="800000"/>
            <a:headEnd/>
            <a:tailEnd/>
          </a:ln>
        </p:spPr>
        <p:txBody>
          <a:bodyPr>
            <a:spAutoFit/>
          </a:bodyPr>
          <a:lstStyle/>
          <a:p>
            <a:pPr>
              <a:spcBef>
                <a:spcPct val="50000"/>
              </a:spcBef>
            </a:pPr>
            <a:r>
              <a:rPr lang="en-US" sz="3200" b="1" dirty="0" err="1">
                <a:solidFill>
                  <a:srgbClr val="FF0000"/>
                </a:solidFill>
                <a:latin typeface="Times New Roman" pitchFamily="18" charset="0"/>
                <a:cs typeface="Times New Roman" pitchFamily="18" charset="0"/>
              </a:rPr>
              <a:t>Để</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phòng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tránh</a:t>
            </a:r>
            <a:r>
              <a:rPr lang="en-US" sz="3200" b="1" dirty="0">
                <a:solidFill>
                  <a:srgbClr val="FF0000"/>
                </a:solidFill>
                <a:latin typeface="Times New Roman" pitchFamily="18" charset="0"/>
                <a:cs typeface="Times New Roman" pitchFamily="18" charset="0"/>
              </a:rPr>
              <a:t> tai </a:t>
            </a:r>
            <a:r>
              <a:rPr lang="en-US" sz="3200" b="1" dirty="0" err="1">
                <a:solidFill>
                  <a:srgbClr val="FF0000"/>
                </a:solidFill>
                <a:latin typeface="Times New Roman" pitchFamily="18" charset="0"/>
                <a:cs typeface="Times New Roman" pitchFamily="18" charset="0"/>
              </a:rPr>
              <a:t>nạn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đuối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nước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cần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lưu</a:t>
            </a:r>
            <a:r>
              <a:rPr lang="en-US" sz="3200" b="1" dirty="0">
                <a:solidFill>
                  <a:srgbClr val="FF0000"/>
                </a:solidFill>
                <a:latin typeface="Times New Roman" pitchFamily="18" charset="0"/>
                <a:cs typeface="Times New Roman" pitchFamily="18" charset="0"/>
              </a:rPr>
              <a:t> ý:</a:t>
            </a:r>
          </a:p>
        </p:txBody>
      </p:sp>
      <p:sp>
        <p:nvSpPr>
          <p:cNvPr id="8" name="Text Box 4"/>
          <p:cNvSpPr txBox="1">
            <a:spLocks noChangeArrowheads="1"/>
          </p:cNvSpPr>
          <p:nvPr/>
        </p:nvSpPr>
        <p:spPr bwMode="auto">
          <a:xfrm>
            <a:off x="247650" y="1225060"/>
            <a:ext cx="8896350" cy="584775"/>
          </a:xfrm>
          <a:prstGeom prst="rect">
            <a:avLst/>
          </a:prstGeom>
          <a:noFill/>
          <a:ln w="9525">
            <a:noFill/>
            <a:miter lim="800000"/>
            <a:headEnd/>
            <a:tailEnd/>
          </a:ln>
        </p:spPr>
        <p:txBody>
          <a:bodyPr wrap="square">
            <a:spAutoFit/>
          </a:bodyPr>
          <a:lstStyle/>
          <a:p>
            <a:pPr>
              <a:spcBef>
                <a:spcPct val="50000"/>
              </a:spcBef>
            </a:pPr>
            <a:r>
              <a:rPr lang="en-US" sz="3200" b="1" dirty="0">
                <a:solidFill>
                  <a:schemeClr val="accent5"/>
                </a:solidFill>
                <a:latin typeface="Times New Roman" pitchFamily="18" charset="0"/>
                <a:cs typeface="Times New Roman" pitchFamily="18" charset="0"/>
              </a:rPr>
              <a:t>1</a:t>
            </a:r>
            <a:r>
              <a:rPr lang="en-US" sz="3200" b="1" dirty="0" smtClean="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Các</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biện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pháp</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phòng</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tránh</a:t>
            </a:r>
            <a:r>
              <a:rPr lang="en-US" sz="3200" b="1" dirty="0">
                <a:solidFill>
                  <a:schemeClr val="accent5"/>
                </a:solidFill>
                <a:latin typeface="Times New Roman" pitchFamily="18" charset="0"/>
                <a:cs typeface="Times New Roman" pitchFamily="18" charset="0"/>
              </a:rPr>
              <a:t> tai </a:t>
            </a:r>
            <a:r>
              <a:rPr lang="en-US" sz="3200" b="1" dirty="0" err="1">
                <a:solidFill>
                  <a:schemeClr val="accent5"/>
                </a:solidFill>
                <a:latin typeface="Times New Roman" pitchFamily="18" charset="0"/>
                <a:cs typeface="Times New Roman" pitchFamily="18" charset="0"/>
              </a:rPr>
              <a:t>nạn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đuối</a:t>
            </a:r>
            <a:r>
              <a:rPr lang="en-US" sz="3200" b="1" dirty="0">
                <a:solidFill>
                  <a:schemeClr val="accent5"/>
                </a:solidFill>
                <a:latin typeface="Times New Roman" pitchFamily="18" charset="0"/>
                <a:cs typeface="Times New Roman" pitchFamily="18" charset="0"/>
              </a:rPr>
              <a:t> </a:t>
            </a:r>
            <a:r>
              <a:rPr lang="en-US" sz="3200" b="1" dirty="0" err="1" smtClean="0">
                <a:solidFill>
                  <a:schemeClr val="accent5"/>
                </a:solidFill>
                <a:latin typeface="Times New Roman" pitchFamily="18" charset="0"/>
                <a:cs typeface="Times New Roman" pitchFamily="18" charset="0"/>
              </a:rPr>
              <a:t>nước</a:t>
            </a:r>
            <a:endParaRPr lang="en-US" sz="3200" b="1" dirty="0">
              <a:solidFill>
                <a:schemeClr val="accent5"/>
              </a:solidFill>
              <a:latin typeface="Times New Roman" pitchFamily="18" charset="0"/>
              <a:cs typeface="Times New Roman" pitchFamily="18" charset="0"/>
            </a:endParaRPr>
          </a:p>
        </p:txBody>
      </p:sp>
      <p:sp>
        <p:nvSpPr>
          <p:cNvPr id="10" name="TextBox 9"/>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9337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628650" y="649342"/>
            <a:ext cx="7886700" cy="757130"/>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
        <p:nvSpPr>
          <p:cNvPr id="5" name="Text Box 4"/>
          <p:cNvSpPr txBox="1">
            <a:spLocks noGrp="1" noChangeArrowheads="1"/>
          </p:cNvSpPr>
          <p:nvPr>
            <p:ph idx="1"/>
          </p:nvPr>
        </p:nvSpPr>
        <p:spPr bwMode="auto">
          <a:xfrm>
            <a:off x="304800" y="1825625"/>
            <a:ext cx="8763000" cy="535531"/>
          </a:xfrm>
          <a:prstGeom prst="rect">
            <a:avLst/>
          </a:prstGeom>
          <a:noFill/>
          <a:ln w="9525">
            <a:noFill/>
            <a:miter lim="800000"/>
            <a:headEnd/>
            <a:tailEnd/>
          </a:ln>
        </p:spPr>
        <p:txBody>
          <a:bodyPr wrap="square">
            <a:spAutoFit/>
          </a:bodyPr>
          <a:lstStyle/>
          <a:p>
            <a:pPr marL="0" indent="0">
              <a:spcBef>
                <a:spcPct val="50000"/>
              </a:spcBef>
              <a:buNone/>
            </a:pPr>
            <a:r>
              <a:rPr lang="en-US" sz="3200" b="1" dirty="0">
                <a:solidFill>
                  <a:schemeClr val="accent5"/>
                </a:solidFill>
                <a:latin typeface="Times New Roman" pitchFamily="18" charset="0"/>
                <a:cs typeface="Times New Roman" pitchFamily="18" charset="0"/>
              </a:rPr>
              <a:t>1</a:t>
            </a:r>
            <a:r>
              <a:rPr lang="en-US" sz="3200" b="1" dirty="0" smtClean="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Các</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biện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pháp</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phòng</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tránh</a:t>
            </a:r>
            <a:r>
              <a:rPr lang="en-US" sz="3200" b="1" dirty="0">
                <a:solidFill>
                  <a:schemeClr val="accent5"/>
                </a:solidFill>
                <a:latin typeface="Times New Roman" pitchFamily="18" charset="0"/>
                <a:cs typeface="Times New Roman" pitchFamily="18" charset="0"/>
              </a:rPr>
              <a:t> tai </a:t>
            </a:r>
            <a:r>
              <a:rPr lang="en-US" sz="3200" b="1" dirty="0" err="1">
                <a:solidFill>
                  <a:schemeClr val="accent5"/>
                </a:solidFill>
                <a:latin typeface="Times New Roman" pitchFamily="18" charset="0"/>
                <a:cs typeface="Times New Roman" pitchFamily="18" charset="0"/>
              </a:rPr>
              <a:t>nạn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đuối</a:t>
            </a:r>
            <a:r>
              <a:rPr lang="en-US" sz="3200" b="1" dirty="0">
                <a:solidFill>
                  <a:schemeClr val="accent5"/>
                </a:solidFill>
                <a:latin typeface="Times New Roman" pitchFamily="18" charset="0"/>
                <a:cs typeface="Times New Roman" pitchFamily="18" charset="0"/>
              </a:rPr>
              <a:t> </a:t>
            </a:r>
            <a:r>
              <a:rPr lang="en-US" sz="3200" b="1" dirty="0" err="1" smtClean="0">
                <a:solidFill>
                  <a:schemeClr val="accent5"/>
                </a:solidFill>
                <a:latin typeface="Times New Roman" pitchFamily="18" charset="0"/>
                <a:cs typeface="Times New Roman" pitchFamily="18" charset="0"/>
              </a:rPr>
              <a:t>nước</a:t>
            </a:r>
            <a:endParaRPr lang="en-US" sz="3200" b="1" dirty="0">
              <a:solidFill>
                <a:schemeClr val="accent5"/>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361156"/>
            <a:ext cx="2895599" cy="28670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037" y="2395990"/>
            <a:ext cx="2676525" cy="28670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448377"/>
            <a:ext cx="2971800" cy="2762250"/>
          </a:xfrm>
          <a:prstGeom prst="rect">
            <a:avLst/>
          </a:prstGeom>
        </p:spPr>
      </p:pic>
      <p:sp>
        <p:nvSpPr>
          <p:cNvPr id="7" name="TextBox 6"/>
          <p:cNvSpPr txBox="1"/>
          <p:nvPr/>
        </p:nvSpPr>
        <p:spPr>
          <a:xfrm>
            <a:off x="30480" y="5319756"/>
            <a:ext cx="9113520" cy="1384995"/>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chúng</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cải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tin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khỏe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65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7"/>
          <p:cNvGrpSpPr>
            <a:grpSpLocks/>
          </p:cNvGrpSpPr>
          <p:nvPr/>
        </p:nvGrpSpPr>
        <p:grpSpPr bwMode="auto">
          <a:xfrm>
            <a:off x="152401" y="1981200"/>
            <a:ext cx="4190999" cy="3352800"/>
            <a:chOff x="336" y="2069"/>
            <a:chExt cx="2496" cy="1680"/>
          </a:xfrm>
        </p:grpSpPr>
        <p:pic>
          <p:nvPicPr>
            <p:cNvPr id="7" name="Picture 8" descr="4"/>
            <p:cNvPicPr>
              <a:picLocks noChangeAspect="1" noChangeArrowheads="1"/>
            </p:cNvPicPr>
            <p:nvPr/>
          </p:nvPicPr>
          <p:blipFill>
            <a:blip r:embed="rId2"/>
            <a:srcRect/>
            <a:stretch>
              <a:fillRect/>
            </a:stretch>
          </p:blipFill>
          <p:spPr bwMode="auto">
            <a:xfrm>
              <a:off x="336" y="2069"/>
              <a:ext cx="2496" cy="1680"/>
            </a:xfrm>
            <a:prstGeom prst="rect">
              <a:avLst/>
            </a:prstGeom>
            <a:noFill/>
            <a:ln w="9525">
              <a:noFill/>
              <a:miter lim="800000"/>
              <a:headEnd/>
              <a:tailEnd/>
            </a:ln>
          </p:spPr>
        </p:pic>
        <p:sp>
          <p:nvSpPr>
            <p:cNvPr id="8" name="Oval 9"/>
            <p:cNvSpPr>
              <a:spLocks noChangeArrowheads="1"/>
            </p:cNvSpPr>
            <p:nvPr/>
          </p:nvSpPr>
          <p:spPr bwMode="auto">
            <a:xfrm>
              <a:off x="336"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4</a:t>
              </a:r>
            </a:p>
          </p:txBody>
        </p:sp>
      </p:grpSp>
      <p:grpSp>
        <p:nvGrpSpPr>
          <p:cNvPr id="9" name="Group 10"/>
          <p:cNvGrpSpPr>
            <a:grpSpLocks/>
          </p:cNvGrpSpPr>
          <p:nvPr/>
        </p:nvGrpSpPr>
        <p:grpSpPr bwMode="auto">
          <a:xfrm>
            <a:off x="4495800" y="1981200"/>
            <a:ext cx="4419600" cy="3352800"/>
            <a:chOff x="2976" y="1996"/>
            <a:chExt cx="2504" cy="1680"/>
          </a:xfrm>
        </p:grpSpPr>
        <p:pic>
          <p:nvPicPr>
            <p:cNvPr id="10" name="Picture 11" descr="5"/>
            <p:cNvPicPr>
              <a:picLocks noChangeAspect="1" noChangeArrowheads="1"/>
            </p:cNvPicPr>
            <p:nvPr/>
          </p:nvPicPr>
          <p:blipFill>
            <a:blip r:embed="rId3"/>
            <a:srcRect/>
            <a:stretch>
              <a:fillRect/>
            </a:stretch>
          </p:blipFill>
          <p:spPr bwMode="auto">
            <a:xfrm>
              <a:off x="2976" y="1996"/>
              <a:ext cx="2504" cy="1680"/>
            </a:xfrm>
            <a:prstGeom prst="rect">
              <a:avLst/>
            </a:prstGeom>
            <a:noFill/>
            <a:ln w="9525">
              <a:noFill/>
              <a:miter lim="800000"/>
              <a:headEnd/>
              <a:tailEnd/>
            </a:ln>
          </p:spPr>
        </p:pic>
        <p:sp>
          <p:nvSpPr>
            <p:cNvPr id="11" name="Oval 12"/>
            <p:cNvSpPr>
              <a:spLocks noChangeArrowheads="1"/>
            </p:cNvSpPr>
            <p:nvPr/>
          </p:nvSpPr>
          <p:spPr bwMode="auto">
            <a:xfrm>
              <a:off x="3024"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5</a:t>
              </a:r>
            </a:p>
          </p:txBody>
        </p:sp>
      </p:grpSp>
      <p:sp>
        <p:nvSpPr>
          <p:cNvPr id="16" name="WordArt 8"/>
          <p:cNvSpPr>
            <a:spLocks noChangeArrowheads="1" noChangeShapeType="1" noTextEdit="1"/>
          </p:cNvSpPr>
          <p:nvPr/>
        </p:nvSpPr>
        <p:spPr bwMode="auto">
          <a:xfrm>
            <a:off x="457200" y="1295400"/>
            <a:ext cx="7010400" cy="434975"/>
          </a:xfrm>
          <a:prstGeom prst="rect">
            <a:avLst/>
          </a:prstGeom>
        </p:spPr>
        <p:txBody>
          <a:bodyPr wrap="none" fromWordArt="1">
            <a:prstTxWarp prst="textPlain">
              <a:avLst>
                <a:gd name="adj" fmla="val 50000"/>
              </a:avLst>
            </a:prstTxWarp>
          </a:bodyPr>
          <a:lstStyle/>
          <a:p>
            <a:pPr algn="ctr"/>
            <a:r>
              <a:rPr lang="en-US" b="1" dirty="0" smtClean="0">
                <a:solidFill>
                  <a:schemeClr val="accent5"/>
                </a:solidFill>
                <a:latin typeface="Times New Roman" panose="02020603050405020304" pitchFamily="18" charset="0"/>
                <a:cs typeface="Times New Roman" panose="02020603050405020304" pitchFamily="18" charset="0"/>
              </a:rPr>
              <a:t>2. </a:t>
            </a:r>
            <a:r>
              <a:rPr lang="en-US" b="1" dirty="0" err="1" smtClean="0">
                <a:solidFill>
                  <a:schemeClr val="accent5"/>
                </a:solidFill>
                <a:latin typeface="Times New Roman" panose="02020603050405020304" pitchFamily="18" charset="0"/>
                <a:cs typeface="Times New Roman" panose="02020603050405020304" pitchFamily="18" charset="0"/>
              </a:rPr>
              <a:t>Một</a:t>
            </a:r>
            <a:r>
              <a:rPr lang="en-US" b="1" dirty="0" smtClean="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số</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nguyên</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tắc</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khi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tập</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đi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endParaRPr lang="en-US" b="1" dirty="0">
              <a:solidFill>
                <a:schemeClr val="accent5"/>
              </a:solidFill>
              <a:latin typeface="Times New Roman" panose="02020603050405020304" pitchFamily="18" charset="0"/>
              <a:cs typeface="Times New Roman" panose="02020603050405020304" pitchFamily="18" charset="0"/>
            </a:endParaRPr>
          </a:p>
        </p:txBody>
      </p:sp>
      <p:sp>
        <p:nvSpPr>
          <p:cNvPr id="17" name="TextBox 16">
            <a:hlinkClick r:id="rId4" action="ppaction://hlinksldjump"/>
          </p:cNvPr>
          <p:cNvSpPr txBox="1"/>
          <p:nvPr/>
        </p:nvSpPr>
        <p:spPr>
          <a:xfrm>
            <a:off x="762000" y="5628468"/>
            <a:ext cx="79248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2800" b="1" dirty="0" smtClean="0">
                <a:solidFill>
                  <a:schemeClr val="tx1"/>
                </a:solidFill>
                <a:latin typeface="Times New Roman" pitchFamily="18" charset="0"/>
                <a:cs typeface="Times New Roman" pitchFamily="18" charset="0"/>
              </a:rPr>
              <a:t>Hình </a:t>
            </a:r>
            <a:r>
              <a:rPr lang="en-US" sz="2800" b="1" dirty="0" smtClean="0">
                <a:solidFill>
                  <a:schemeClr val="tx1"/>
                </a:solidFill>
                <a:latin typeface="Times New Roman" pitchFamily="18" charset="0"/>
                <a:cs typeface="Times New Roman" pitchFamily="18" charset="0"/>
              </a:rPr>
              <a:t>4, 5 </a:t>
            </a:r>
            <a:r>
              <a:rPr lang="vi-VN" sz="2800" b="1" dirty="0" smtClean="0">
                <a:solidFill>
                  <a:schemeClr val="tx1"/>
                </a:solidFill>
                <a:latin typeface="Times New Roman" pitchFamily="18" charset="0"/>
                <a:cs typeface="Times New Roman" pitchFamily="18" charset="0"/>
              </a:rPr>
              <a:t>cho em biết điều gì ?</a:t>
            </a:r>
          </a:p>
        </p:txBody>
      </p:sp>
      <p:sp>
        <p:nvSpPr>
          <p:cNvPr id="14" name="TextBox 13"/>
          <p:cNvSpPr txBox="1"/>
          <p:nvPr/>
        </p:nvSpPr>
        <p:spPr>
          <a:xfrm>
            <a:off x="897908" y="-41518"/>
            <a:ext cx="7391400" cy="1261884"/>
          </a:xfrm>
          <a:prstGeom prst="rect">
            <a:avLst/>
          </a:prstGeom>
          <a:noFill/>
        </p:spPr>
        <p:txBody>
          <a:bodyPr wrap="square" rtlCol="0">
            <a:spAutoFit/>
          </a:bodyPr>
          <a:lstStyle/>
          <a:p>
            <a:pPr algn="ctr"/>
            <a:endParaRPr lang="en-US" sz="2800" b="1" dirty="0" smtClean="0">
              <a:latin typeface="Times New Roman" pitchFamily="18" charset="0"/>
              <a:cs typeface="Times New Roman" pitchFamily="18" charset="0"/>
            </a:endParaRPr>
          </a:p>
          <a:p>
            <a:pPr algn="ctr"/>
            <a:r>
              <a:rPr lang="en-US" sz="2400" b="1" u="sng" dirty="0" smtClean="0">
                <a:latin typeface="Times New Roman" pitchFamily="18" charset="0"/>
                <a:cs typeface="Times New Roman" pitchFamily="18" charset="0"/>
              </a:rPr>
              <a:t>GDKN</a:t>
            </a: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6499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a:grpSpLocks/>
          </p:cNvGrpSpPr>
          <p:nvPr/>
        </p:nvGrpSpPr>
        <p:grpSpPr bwMode="auto">
          <a:xfrm>
            <a:off x="77700" y="1905000"/>
            <a:ext cx="4464496" cy="3200400"/>
            <a:chOff x="288" y="1920"/>
            <a:chExt cx="2496" cy="1680"/>
          </a:xfrm>
        </p:grpSpPr>
        <p:pic>
          <p:nvPicPr>
            <p:cNvPr id="8" name="Picture 8" descr="4"/>
            <p:cNvPicPr>
              <a:picLocks noChangeAspect="1" noChangeArrowheads="1"/>
            </p:cNvPicPr>
            <p:nvPr/>
          </p:nvPicPr>
          <p:blipFill>
            <a:blip r:embed="rId2" cstate="print"/>
            <a:srcRect/>
            <a:stretch>
              <a:fillRect/>
            </a:stretch>
          </p:blipFill>
          <p:spPr bwMode="auto">
            <a:xfrm>
              <a:off x="288" y="1920"/>
              <a:ext cx="2496" cy="1680"/>
            </a:xfrm>
            <a:prstGeom prst="rect">
              <a:avLst/>
            </a:prstGeom>
            <a:noFill/>
            <a:ln w="9525">
              <a:noFill/>
              <a:miter lim="800000"/>
              <a:headEnd/>
              <a:tailEnd/>
            </a:ln>
          </p:spPr>
        </p:pic>
        <p:sp>
          <p:nvSpPr>
            <p:cNvPr id="9" name="Oval 9"/>
            <p:cNvSpPr>
              <a:spLocks noChangeArrowheads="1"/>
            </p:cNvSpPr>
            <p:nvPr/>
          </p:nvSpPr>
          <p:spPr bwMode="auto">
            <a:xfrm>
              <a:off x="336"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4</a:t>
              </a:r>
            </a:p>
          </p:txBody>
        </p:sp>
      </p:grpSp>
      <p:grpSp>
        <p:nvGrpSpPr>
          <p:cNvPr id="10" name="Group 10"/>
          <p:cNvGrpSpPr>
            <a:grpSpLocks/>
          </p:cNvGrpSpPr>
          <p:nvPr/>
        </p:nvGrpSpPr>
        <p:grpSpPr bwMode="auto">
          <a:xfrm>
            <a:off x="4679504" y="2057400"/>
            <a:ext cx="4235896" cy="3124200"/>
            <a:chOff x="2976" y="1920"/>
            <a:chExt cx="2504" cy="1636"/>
          </a:xfrm>
        </p:grpSpPr>
        <p:pic>
          <p:nvPicPr>
            <p:cNvPr id="11" name="Picture 11" descr="5"/>
            <p:cNvPicPr>
              <a:picLocks noChangeAspect="1" noChangeArrowheads="1"/>
            </p:cNvPicPr>
            <p:nvPr/>
          </p:nvPicPr>
          <p:blipFill>
            <a:blip r:embed="rId3" cstate="print"/>
            <a:srcRect/>
            <a:stretch>
              <a:fillRect/>
            </a:stretch>
          </p:blipFill>
          <p:spPr bwMode="auto">
            <a:xfrm>
              <a:off x="2976" y="1920"/>
              <a:ext cx="2504" cy="1551"/>
            </a:xfrm>
            <a:prstGeom prst="rect">
              <a:avLst/>
            </a:prstGeom>
            <a:noFill/>
            <a:ln w="9525">
              <a:noFill/>
              <a:miter lim="800000"/>
              <a:headEnd/>
              <a:tailEnd/>
            </a:ln>
          </p:spPr>
        </p:pic>
        <p:sp>
          <p:nvSpPr>
            <p:cNvPr id="12" name="Oval 12"/>
            <p:cNvSpPr>
              <a:spLocks noChangeArrowheads="1"/>
            </p:cNvSpPr>
            <p:nvPr/>
          </p:nvSpPr>
          <p:spPr bwMode="auto">
            <a:xfrm>
              <a:off x="3024"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5</a:t>
              </a:r>
            </a:p>
          </p:txBody>
        </p:sp>
      </p:grpSp>
      <p:sp>
        <p:nvSpPr>
          <p:cNvPr id="13" name="TextBox 12"/>
          <p:cNvSpPr txBox="1"/>
          <p:nvPr/>
        </p:nvSpPr>
        <p:spPr>
          <a:xfrm>
            <a:off x="163556" y="5351318"/>
            <a:ext cx="4430052" cy="8925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2600" b="1" dirty="0" smtClean="0">
                <a:latin typeface="Times New Roman" pitchFamily="18" charset="0"/>
                <a:cs typeface="Times New Roman" pitchFamily="18" charset="0"/>
              </a:rPr>
              <a:t>Hình 4:</a:t>
            </a:r>
            <a:r>
              <a:rPr lang="vi-VN" sz="2600" dirty="0" smtClean="0">
                <a:latin typeface="Times New Roman" pitchFamily="18" charset="0"/>
                <a:cs typeface="Times New Roman" pitchFamily="18" charset="0"/>
              </a:rPr>
              <a:t> Các bạn nhỏ đang bơi ở bể bơi đông người.</a:t>
            </a:r>
          </a:p>
        </p:txBody>
      </p:sp>
      <p:sp>
        <p:nvSpPr>
          <p:cNvPr id="14" name="TextBox 13"/>
          <p:cNvSpPr txBox="1"/>
          <p:nvPr/>
        </p:nvSpPr>
        <p:spPr>
          <a:xfrm>
            <a:off x="4648200" y="5334000"/>
            <a:ext cx="4495800" cy="8925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2600" b="1" dirty="0" smtClean="0">
                <a:latin typeface="Times New Roman" pitchFamily="18" charset="0"/>
                <a:cs typeface="Times New Roman" pitchFamily="18" charset="0"/>
              </a:rPr>
              <a:t>Hình 5: </a:t>
            </a:r>
            <a:r>
              <a:rPr lang="vi-VN" sz="2600" dirty="0" smtClean="0">
                <a:latin typeface="Times New Roman" pitchFamily="18" charset="0"/>
                <a:cs typeface="Times New Roman" pitchFamily="18" charset="0"/>
              </a:rPr>
              <a:t>Các bạn nhỏ đang bơi ở biển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có</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người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lớn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cùng</a:t>
            </a:r>
            <a:endParaRPr lang="vi-VN" sz="2600" dirty="0" smtClean="0">
              <a:latin typeface="Times New Roman" pitchFamily="18" charset="0"/>
              <a:cs typeface="Times New Roman" pitchFamily="18" charset="0"/>
            </a:endParaRPr>
          </a:p>
        </p:txBody>
      </p:sp>
      <p:sp>
        <p:nvSpPr>
          <p:cNvPr id="15" name="WordArt 8"/>
          <p:cNvSpPr>
            <a:spLocks noChangeArrowheads="1" noChangeShapeType="1" noTextEdit="1"/>
          </p:cNvSpPr>
          <p:nvPr/>
        </p:nvSpPr>
        <p:spPr bwMode="auto">
          <a:xfrm>
            <a:off x="457200" y="1295400"/>
            <a:ext cx="6096000" cy="434975"/>
          </a:xfrm>
          <a:prstGeom prst="rect">
            <a:avLst/>
          </a:prstGeom>
        </p:spPr>
        <p:txBody>
          <a:bodyPr wrap="none" fromWordArt="1">
            <a:prstTxWarp prst="textPlain">
              <a:avLst>
                <a:gd name="adj" fmla="val 50000"/>
              </a:avLst>
            </a:prstTxWarp>
          </a:bodyPr>
          <a:lstStyle/>
          <a:p>
            <a:pPr algn="ctr"/>
            <a:r>
              <a:rPr lang="en-US" b="1" dirty="0">
                <a:solidFill>
                  <a:schemeClr val="accent5"/>
                </a:solidFill>
                <a:latin typeface="Times New Roman" panose="02020603050405020304" pitchFamily="18" charset="0"/>
                <a:cs typeface="Times New Roman" panose="02020603050405020304" pitchFamily="18" charset="0"/>
              </a:rPr>
              <a:t>2. </a:t>
            </a:r>
            <a:r>
              <a:rPr lang="en-US" b="1" dirty="0" err="1">
                <a:solidFill>
                  <a:schemeClr val="accent5"/>
                </a:solidFill>
                <a:latin typeface="Times New Roman" panose="02020603050405020304" pitchFamily="18" charset="0"/>
                <a:cs typeface="Times New Roman" panose="02020603050405020304" pitchFamily="18" charset="0"/>
              </a:rPr>
              <a:t>Một</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số</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nguyên</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tắc</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khi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tập</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đi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endParaRPr lang="en-US" b="1" dirty="0">
              <a:solidFill>
                <a:schemeClr val="accent5"/>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77700" y="1905000"/>
            <a:ext cx="4464496" cy="3200400"/>
            <a:chOff x="288" y="1920"/>
            <a:chExt cx="2496" cy="1680"/>
          </a:xfrm>
        </p:grpSpPr>
        <p:pic>
          <p:nvPicPr>
            <p:cNvPr id="8" name="Picture 8" descr="4"/>
            <p:cNvPicPr>
              <a:picLocks noChangeAspect="1" noChangeArrowheads="1"/>
            </p:cNvPicPr>
            <p:nvPr/>
          </p:nvPicPr>
          <p:blipFill>
            <a:blip r:embed="rId2" cstate="print"/>
            <a:srcRect/>
            <a:stretch>
              <a:fillRect/>
            </a:stretch>
          </p:blipFill>
          <p:spPr bwMode="auto">
            <a:xfrm>
              <a:off x="288" y="1920"/>
              <a:ext cx="2496" cy="1680"/>
            </a:xfrm>
            <a:prstGeom prst="rect">
              <a:avLst/>
            </a:prstGeom>
            <a:noFill/>
            <a:ln w="9525">
              <a:noFill/>
              <a:miter lim="800000"/>
              <a:headEnd/>
              <a:tailEnd/>
            </a:ln>
          </p:spPr>
        </p:pic>
        <p:sp>
          <p:nvSpPr>
            <p:cNvPr id="9" name="Oval 9"/>
            <p:cNvSpPr>
              <a:spLocks noChangeArrowheads="1"/>
            </p:cNvSpPr>
            <p:nvPr/>
          </p:nvSpPr>
          <p:spPr bwMode="auto">
            <a:xfrm>
              <a:off x="336"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4</a:t>
              </a:r>
            </a:p>
          </p:txBody>
        </p:sp>
      </p:grpSp>
      <p:grpSp>
        <p:nvGrpSpPr>
          <p:cNvPr id="3" name="Group 10"/>
          <p:cNvGrpSpPr>
            <a:grpSpLocks/>
          </p:cNvGrpSpPr>
          <p:nvPr/>
        </p:nvGrpSpPr>
        <p:grpSpPr bwMode="auto">
          <a:xfrm>
            <a:off x="4679504" y="2057400"/>
            <a:ext cx="4235896" cy="3124200"/>
            <a:chOff x="2976" y="1920"/>
            <a:chExt cx="2504" cy="1636"/>
          </a:xfrm>
        </p:grpSpPr>
        <p:pic>
          <p:nvPicPr>
            <p:cNvPr id="11" name="Picture 11" descr="5"/>
            <p:cNvPicPr>
              <a:picLocks noChangeAspect="1" noChangeArrowheads="1"/>
            </p:cNvPicPr>
            <p:nvPr/>
          </p:nvPicPr>
          <p:blipFill>
            <a:blip r:embed="rId3" cstate="print"/>
            <a:srcRect/>
            <a:stretch>
              <a:fillRect/>
            </a:stretch>
          </p:blipFill>
          <p:spPr bwMode="auto">
            <a:xfrm>
              <a:off x="2976" y="1920"/>
              <a:ext cx="2504" cy="1551"/>
            </a:xfrm>
            <a:prstGeom prst="rect">
              <a:avLst/>
            </a:prstGeom>
            <a:noFill/>
            <a:ln w="9525">
              <a:noFill/>
              <a:miter lim="800000"/>
              <a:headEnd/>
              <a:tailEnd/>
            </a:ln>
          </p:spPr>
        </p:pic>
        <p:sp>
          <p:nvSpPr>
            <p:cNvPr id="12" name="Oval 12"/>
            <p:cNvSpPr>
              <a:spLocks noChangeArrowheads="1"/>
            </p:cNvSpPr>
            <p:nvPr/>
          </p:nvSpPr>
          <p:spPr bwMode="auto">
            <a:xfrm>
              <a:off x="3024"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5</a:t>
              </a:r>
            </a:p>
          </p:txBody>
        </p:sp>
      </p:grpSp>
      <p:sp>
        <p:nvSpPr>
          <p:cNvPr id="16" name="WordArt 8"/>
          <p:cNvSpPr>
            <a:spLocks noChangeArrowheads="1" noChangeShapeType="1" noTextEdit="1"/>
          </p:cNvSpPr>
          <p:nvPr/>
        </p:nvSpPr>
        <p:spPr bwMode="auto">
          <a:xfrm>
            <a:off x="304800" y="5262750"/>
            <a:ext cx="4495800" cy="358775"/>
          </a:xfrm>
          <a:prstGeom prst="rect">
            <a:avLst/>
          </a:prstGeom>
        </p:spPr>
        <p:txBody>
          <a:bodyPr wrap="none" fromWordArt="1">
            <a:prstTxWarp prst="textPlain">
              <a:avLst>
                <a:gd name="adj" fmla="val 49234"/>
              </a:avLst>
            </a:prstTxWarp>
          </a:bodyPr>
          <a:lstStyle/>
          <a:p>
            <a:pPr algn="ct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Theo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bơi</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đâu</a:t>
            </a:r>
            <a:r>
              <a:rPr lang="en-US" b="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
        <p:nvSpPr>
          <p:cNvPr id="14" name="WordArt 8"/>
          <p:cNvSpPr>
            <a:spLocks noChangeArrowheads="1" noChangeShapeType="1" noTextEdit="1"/>
          </p:cNvSpPr>
          <p:nvPr/>
        </p:nvSpPr>
        <p:spPr bwMode="auto">
          <a:xfrm>
            <a:off x="457200" y="1295400"/>
            <a:ext cx="6096000" cy="434975"/>
          </a:xfrm>
          <a:prstGeom prst="rect">
            <a:avLst/>
          </a:prstGeom>
        </p:spPr>
        <p:txBody>
          <a:bodyPr wrap="none" fromWordArt="1">
            <a:prstTxWarp prst="textPlain">
              <a:avLst>
                <a:gd name="adj" fmla="val 50000"/>
              </a:avLst>
            </a:prstTxWarp>
          </a:bodyPr>
          <a:lstStyle/>
          <a:p>
            <a:pPr algn="ctr"/>
            <a:r>
              <a:rPr lang="en-US" b="1" dirty="0">
                <a:solidFill>
                  <a:schemeClr val="accent5"/>
                </a:solidFill>
                <a:latin typeface="Times New Roman" panose="02020603050405020304" pitchFamily="18" charset="0"/>
                <a:cs typeface="Times New Roman" panose="02020603050405020304" pitchFamily="18" charset="0"/>
              </a:rPr>
              <a:t>2. </a:t>
            </a:r>
            <a:r>
              <a:rPr lang="en-US" b="1" dirty="0" err="1">
                <a:solidFill>
                  <a:schemeClr val="accent5"/>
                </a:solidFill>
                <a:latin typeface="Times New Roman" panose="02020603050405020304" pitchFamily="18" charset="0"/>
                <a:cs typeface="Times New Roman" panose="02020603050405020304" pitchFamily="18" charset="0"/>
              </a:rPr>
              <a:t>Một</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số</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nguyên</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tắc</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khi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tập</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đi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endParaRPr lang="en-US" b="1" dirty="0">
              <a:solidFill>
                <a:schemeClr val="accent5"/>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263" y="2309"/>
            <a:ext cx="7886700" cy="1325563"/>
          </a:xfrm>
        </p:spPr>
        <p:txBody>
          <a:bodyPr>
            <a:normAutofit/>
          </a:bodyPr>
          <a:lstStyle/>
          <a:p>
            <a:pPr algn="ctr"/>
            <a:r>
              <a:rPr lang="en-US" sz="2700" b="1" u="sng" dirty="0" smtClean="0">
                <a:latin typeface="Times New Roman" panose="02020603050405020304" pitchFamily="18" charset="0"/>
                <a:cs typeface="Times New Roman" panose="02020603050405020304" pitchFamily="18" charset="0"/>
              </a:rPr>
              <a:t>GDKN</a:t>
            </a:r>
            <a:r>
              <a:rPr lang="en-US" sz="2700" b="1" u="sng" dirty="0" smtClean="0">
                <a:latin typeface="Times New Roman" panose="02020603050405020304" pitchFamily="18" charset="0"/>
                <a:cs typeface="Times New Roman" panose="02020603050405020304" pitchFamily="18" charset="0"/>
              </a:rPr>
              <a:t>:</a:t>
            </a:r>
            <a:br>
              <a:rPr lang="en-US" sz="2700" b="1" u="sng" dirty="0" smtClean="0">
                <a:latin typeface="Times New Roman" panose="02020603050405020304" pitchFamily="18" charset="0"/>
                <a:cs typeface="Times New Roman" panose="02020603050405020304" pitchFamily="18" charset="0"/>
              </a:rPr>
            </a:br>
            <a:r>
              <a:rPr lang="en-US" sz="2700" b="1" dirty="0" smtClean="0">
                <a:solidFill>
                  <a:srgbClr val="FF0000"/>
                </a:solidFill>
                <a:latin typeface="Times New Roman" panose="02020603050405020304" pitchFamily="18" charset="0"/>
                <a:cs typeface="Times New Roman" panose="02020603050405020304" pitchFamily="18" charset="0"/>
              </a:rPr>
              <a:t>PHÒNG TRÁNH TAI NẠN ĐUỐI NƯỚC</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4" name="PHÒNG TRÁNH ĐUỐI NƯỚ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3263" y="1327872"/>
            <a:ext cx="7907337" cy="5377728"/>
          </a:xfrm>
        </p:spPr>
      </p:pic>
    </p:spTree>
    <p:extLst>
      <p:ext uri="{BB962C8B-B14F-4D97-AF65-F5344CB8AC3E}">
        <p14:creationId xmlns:p14="http://schemas.microsoft.com/office/powerpoint/2010/main" val="1292565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6" name="Picture 12" descr="images663389_IMG_Thay_giao_day_boi_cho_HS_khoi_4_1_"/>
          <p:cNvPicPr>
            <a:picLocks noChangeAspect="1" noChangeArrowheads="1"/>
          </p:cNvPicPr>
          <p:nvPr/>
        </p:nvPicPr>
        <p:blipFill>
          <a:blip r:embed="rId2"/>
          <a:srcRect/>
          <a:stretch>
            <a:fillRect/>
          </a:stretch>
        </p:blipFill>
        <p:spPr bwMode="auto">
          <a:xfrm>
            <a:off x="6300788" y="1782763"/>
            <a:ext cx="2843212" cy="3475037"/>
          </a:xfrm>
          <a:prstGeom prst="rect">
            <a:avLst/>
          </a:prstGeom>
          <a:noFill/>
          <a:ln w="9525">
            <a:noFill/>
            <a:miter lim="800000"/>
            <a:headEnd/>
            <a:tailEnd/>
          </a:ln>
        </p:spPr>
      </p:pic>
      <p:pic>
        <p:nvPicPr>
          <p:cNvPr id="46082" name="Picture 2"/>
          <p:cNvPicPr>
            <a:picLocks noChangeAspect="1" noChangeArrowheads="1"/>
          </p:cNvPicPr>
          <p:nvPr/>
        </p:nvPicPr>
        <p:blipFill>
          <a:blip r:embed="rId3"/>
          <a:srcRect/>
          <a:stretch>
            <a:fillRect/>
          </a:stretch>
        </p:blipFill>
        <p:spPr bwMode="auto">
          <a:xfrm>
            <a:off x="69850" y="1752600"/>
            <a:ext cx="3206750" cy="3505200"/>
          </a:xfrm>
          <a:prstGeom prst="rect">
            <a:avLst/>
          </a:prstGeom>
          <a:noFill/>
          <a:ln w="9525">
            <a:noFill/>
            <a:miter lim="800000"/>
            <a:headEnd/>
            <a:tailEnd/>
          </a:ln>
          <a:effectLst/>
        </p:spPr>
      </p:pic>
      <p:pic>
        <p:nvPicPr>
          <p:cNvPr id="46085" name="Picture 5"/>
          <p:cNvPicPr>
            <a:picLocks noChangeAspect="1" noChangeArrowheads="1"/>
          </p:cNvPicPr>
          <p:nvPr/>
        </p:nvPicPr>
        <p:blipFill>
          <a:blip r:embed="rId4"/>
          <a:srcRect/>
          <a:stretch>
            <a:fillRect/>
          </a:stretch>
        </p:blipFill>
        <p:spPr bwMode="auto">
          <a:xfrm>
            <a:off x="3276600" y="1752600"/>
            <a:ext cx="2971800" cy="3475037"/>
          </a:xfrm>
          <a:prstGeom prst="rect">
            <a:avLst/>
          </a:prstGeom>
          <a:noFill/>
          <a:ln w="9525">
            <a:noFill/>
            <a:miter lim="800000"/>
            <a:headEnd/>
            <a:tailEnd/>
          </a:ln>
          <a:effectLst/>
        </p:spPr>
      </p:pic>
      <p:sp>
        <p:nvSpPr>
          <p:cNvPr id="11" name="TextBox 10"/>
          <p:cNvSpPr txBox="1"/>
          <p:nvPr/>
        </p:nvSpPr>
        <p:spPr>
          <a:xfrm>
            <a:off x="381000" y="5410200"/>
            <a:ext cx="8534400" cy="1077218"/>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Chỉ</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tập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hoặc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r>
              <a:rPr lang="en-US" sz="3200" b="1" dirty="0" smtClean="0">
                <a:latin typeface="Times New Roman" pitchFamily="18" charset="0"/>
                <a:cs typeface="Times New Roman" pitchFamily="18" charset="0"/>
              </a:rPr>
              <a:t> ở </a:t>
            </a:r>
            <a:r>
              <a:rPr lang="en-US" sz="3200" b="1" dirty="0" err="1" smtClean="0">
                <a:latin typeface="Times New Roman" pitchFamily="18" charset="0"/>
                <a:cs typeface="Times New Roman" pitchFamily="18" charset="0"/>
              </a:rPr>
              <a:t>nơi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phương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tiện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cứu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hộ</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12" name="WordArt 8"/>
          <p:cNvSpPr>
            <a:spLocks noChangeArrowheads="1" noChangeShapeType="1" noTextEdit="1"/>
          </p:cNvSpPr>
          <p:nvPr/>
        </p:nvSpPr>
        <p:spPr bwMode="auto">
          <a:xfrm>
            <a:off x="457200" y="1295400"/>
            <a:ext cx="6096000" cy="434975"/>
          </a:xfrm>
          <a:prstGeom prst="rect">
            <a:avLst/>
          </a:prstGeom>
        </p:spPr>
        <p:txBody>
          <a:bodyPr wrap="none" fromWordArt="1">
            <a:prstTxWarp prst="textPlain">
              <a:avLst>
                <a:gd name="adj" fmla="val 50000"/>
              </a:avLst>
            </a:prstTxWarp>
          </a:bodyPr>
          <a:lstStyle/>
          <a:p>
            <a:pPr algn="ctr"/>
            <a:r>
              <a:rPr lang="en-US" b="1" dirty="0">
                <a:solidFill>
                  <a:schemeClr val="accent5"/>
                </a:solidFill>
                <a:latin typeface="Times New Roman" panose="02020603050405020304" pitchFamily="18" charset="0"/>
                <a:cs typeface="Times New Roman" panose="02020603050405020304" pitchFamily="18" charset="0"/>
              </a:rPr>
              <a:t>2. </a:t>
            </a:r>
            <a:r>
              <a:rPr lang="en-US" b="1" dirty="0" err="1">
                <a:solidFill>
                  <a:schemeClr val="accent5"/>
                </a:solidFill>
                <a:latin typeface="Times New Roman" panose="02020603050405020304" pitchFamily="18" charset="0"/>
                <a:cs typeface="Times New Roman" panose="02020603050405020304" pitchFamily="18" charset="0"/>
              </a:rPr>
              <a:t>Một</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số</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nguyên</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tắc</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khi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tập</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đi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endParaRPr lang="en-US" b="1" dirty="0">
              <a:solidFill>
                <a:schemeClr val="accent5"/>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6396"/>
                                        </p:tgtEl>
                                        <p:attrNameLst>
                                          <p:attrName>style.visibility</p:attrName>
                                        </p:attrNameLst>
                                      </p:cBhvr>
                                      <p:to>
                                        <p:strVal val="visible"/>
                                      </p:to>
                                    </p:set>
                                    <p:animEffect transition="in" filter="barn(inVertical)">
                                      <p:cBhvr>
                                        <p:cTn id="7" dur="500"/>
                                        <p:tgtEl>
                                          <p:spTgt spid="16396"/>
                                        </p:tgtEl>
                                      </p:cBhvr>
                                    </p:animEffect>
                                  </p:childTnLst>
                                </p:cTn>
                              </p:par>
                              <p:par>
                                <p:cTn id="8" presetID="42" presetClass="entr" presetSubtype="0" fill="hold" nodeType="withEffect">
                                  <p:stCondLst>
                                    <p:cond delay="0"/>
                                  </p:stCondLst>
                                  <p:childTnLst>
                                    <p:set>
                                      <p:cBhvr>
                                        <p:cTn id="9" dur="1" fill="hold">
                                          <p:stCondLst>
                                            <p:cond delay="0"/>
                                          </p:stCondLst>
                                        </p:cTn>
                                        <p:tgtEl>
                                          <p:spTgt spid="46082"/>
                                        </p:tgtEl>
                                        <p:attrNameLst>
                                          <p:attrName>style.visibility</p:attrName>
                                        </p:attrNameLst>
                                      </p:cBhvr>
                                      <p:to>
                                        <p:strVal val="visible"/>
                                      </p:to>
                                    </p:set>
                                    <p:animEffect transition="in" filter="fade">
                                      <p:cBhvr>
                                        <p:cTn id="10" dur="800"/>
                                        <p:tgtEl>
                                          <p:spTgt spid="46082"/>
                                        </p:tgtEl>
                                      </p:cBhvr>
                                    </p:animEffect>
                                    <p:anim calcmode="lin" valueType="num">
                                      <p:cBhvr>
                                        <p:cTn id="11" dur="800" fill="hold"/>
                                        <p:tgtEl>
                                          <p:spTgt spid="46082"/>
                                        </p:tgtEl>
                                        <p:attrNameLst>
                                          <p:attrName>ppt_x</p:attrName>
                                        </p:attrNameLst>
                                      </p:cBhvr>
                                      <p:tavLst>
                                        <p:tav tm="0">
                                          <p:val>
                                            <p:strVal val="#ppt_x"/>
                                          </p:val>
                                        </p:tav>
                                        <p:tav tm="100000">
                                          <p:val>
                                            <p:strVal val="#ppt_x"/>
                                          </p:val>
                                        </p:tav>
                                      </p:tavLst>
                                    </p:anim>
                                    <p:anim calcmode="lin" valueType="num">
                                      <p:cBhvr>
                                        <p:cTn id="12" dur="800" fill="hold"/>
                                        <p:tgtEl>
                                          <p:spTgt spid="46082"/>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46085"/>
                                        </p:tgtEl>
                                        <p:attrNameLst>
                                          <p:attrName>style.visibility</p:attrName>
                                        </p:attrNameLst>
                                      </p:cBhvr>
                                      <p:to>
                                        <p:strVal val="visible"/>
                                      </p:to>
                                    </p:set>
                                    <p:animEffect transition="in" filter="circle(in)">
                                      <p:cBhvr>
                                        <p:cTn id="15" dur="900"/>
                                        <p:tgtEl>
                                          <p:spTgt spid="4608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77700" y="1905000"/>
            <a:ext cx="4464496" cy="3657600"/>
            <a:chOff x="288" y="1920"/>
            <a:chExt cx="2496" cy="1680"/>
          </a:xfrm>
        </p:grpSpPr>
        <p:pic>
          <p:nvPicPr>
            <p:cNvPr id="8" name="Picture 8" descr="4"/>
            <p:cNvPicPr>
              <a:picLocks noChangeAspect="1" noChangeArrowheads="1"/>
            </p:cNvPicPr>
            <p:nvPr/>
          </p:nvPicPr>
          <p:blipFill>
            <a:blip r:embed="rId2" cstate="print"/>
            <a:srcRect/>
            <a:stretch>
              <a:fillRect/>
            </a:stretch>
          </p:blipFill>
          <p:spPr bwMode="auto">
            <a:xfrm>
              <a:off x="288" y="1920"/>
              <a:ext cx="2496" cy="1680"/>
            </a:xfrm>
            <a:prstGeom prst="rect">
              <a:avLst/>
            </a:prstGeom>
            <a:noFill/>
            <a:ln w="9525">
              <a:noFill/>
              <a:miter lim="800000"/>
              <a:headEnd/>
              <a:tailEnd/>
            </a:ln>
          </p:spPr>
        </p:pic>
        <p:sp>
          <p:nvSpPr>
            <p:cNvPr id="9" name="Oval 9"/>
            <p:cNvSpPr>
              <a:spLocks noChangeArrowheads="1"/>
            </p:cNvSpPr>
            <p:nvPr/>
          </p:nvSpPr>
          <p:spPr bwMode="auto">
            <a:xfrm>
              <a:off x="336"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4</a:t>
              </a:r>
            </a:p>
          </p:txBody>
        </p:sp>
      </p:grpSp>
      <p:grpSp>
        <p:nvGrpSpPr>
          <p:cNvPr id="3" name="Group 10"/>
          <p:cNvGrpSpPr>
            <a:grpSpLocks/>
          </p:cNvGrpSpPr>
          <p:nvPr/>
        </p:nvGrpSpPr>
        <p:grpSpPr bwMode="auto">
          <a:xfrm>
            <a:off x="4679504" y="2057400"/>
            <a:ext cx="4235896" cy="3505200"/>
            <a:chOff x="2976" y="1920"/>
            <a:chExt cx="2504" cy="1636"/>
          </a:xfrm>
        </p:grpSpPr>
        <p:pic>
          <p:nvPicPr>
            <p:cNvPr id="11" name="Picture 11" descr="5"/>
            <p:cNvPicPr>
              <a:picLocks noChangeAspect="1" noChangeArrowheads="1"/>
            </p:cNvPicPr>
            <p:nvPr/>
          </p:nvPicPr>
          <p:blipFill>
            <a:blip r:embed="rId3" cstate="print"/>
            <a:srcRect/>
            <a:stretch>
              <a:fillRect/>
            </a:stretch>
          </p:blipFill>
          <p:spPr bwMode="auto">
            <a:xfrm>
              <a:off x="2976" y="1920"/>
              <a:ext cx="2504" cy="1551"/>
            </a:xfrm>
            <a:prstGeom prst="rect">
              <a:avLst/>
            </a:prstGeom>
            <a:noFill/>
            <a:ln w="9525">
              <a:noFill/>
              <a:miter lim="800000"/>
              <a:headEnd/>
              <a:tailEnd/>
            </a:ln>
          </p:spPr>
        </p:pic>
        <p:sp>
          <p:nvSpPr>
            <p:cNvPr id="12" name="Oval 12"/>
            <p:cNvSpPr>
              <a:spLocks noChangeArrowheads="1"/>
            </p:cNvSpPr>
            <p:nvPr/>
          </p:nvSpPr>
          <p:spPr bwMode="auto">
            <a:xfrm>
              <a:off x="3024"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5</a:t>
              </a:r>
            </a:p>
          </p:txBody>
        </p:sp>
      </p:grpSp>
      <p:sp>
        <p:nvSpPr>
          <p:cNvPr id="16" name="WordArt 8"/>
          <p:cNvSpPr>
            <a:spLocks noChangeArrowheads="1" noChangeShapeType="1" noTextEdit="1"/>
          </p:cNvSpPr>
          <p:nvPr/>
        </p:nvSpPr>
        <p:spPr bwMode="auto">
          <a:xfrm>
            <a:off x="2305967" y="5713834"/>
            <a:ext cx="5410200" cy="358775"/>
          </a:xfrm>
          <a:prstGeom prst="rect">
            <a:avLst/>
          </a:prstGeom>
        </p:spPr>
        <p:txBody>
          <a:bodyPr wrap="none" fromWordArt="1">
            <a:prstTxWarp prst="textPlain">
              <a:avLst>
                <a:gd name="adj" fmla="val 49234"/>
              </a:avLst>
            </a:prstTxWarp>
          </a:bodyPr>
          <a:lstStyle/>
          <a:p>
            <a:pPr algn="ctr"/>
            <a:r>
              <a:rPr lang="en-US" b="1" dirty="0" err="1" smtClean="0">
                <a:latin typeface="Times New Roman" panose="02020603050405020304" pitchFamily="18" charset="0"/>
                <a:cs typeface="Times New Roman" panose="02020603050405020304" pitchFamily="18" charset="0"/>
              </a:rPr>
              <a:t>Trước</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chú</a:t>
            </a:r>
            <a:r>
              <a:rPr lang="en-US" b="1" dirty="0">
                <a:latin typeface="Times New Roman" panose="02020603050405020304" pitchFamily="18" charset="0"/>
                <a:cs typeface="Times New Roman" panose="02020603050405020304" pitchFamily="18" charset="0"/>
              </a:rPr>
              <a:t> ý </a:t>
            </a:r>
            <a:r>
              <a:rPr lang="en-US" b="1" dirty="0" err="1">
                <a:latin typeface="Times New Roman" panose="02020603050405020304" pitchFamily="18" charset="0"/>
                <a:cs typeface="Times New Roman" panose="02020603050405020304" pitchFamily="18" charset="0"/>
              </a:rPr>
              <a:t>điều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gì</a:t>
            </a:r>
            <a:r>
              <a:rPr lang="en-US" b="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897908" y="-41518"/>
            <a:ext cx="7391400" cy="1261884"/>
          </a:xfrm>
          <a:prstGeom prst="rect">
            <a:avLst/>
          </a:prstGeom>
          <a:noFill/>
        </p:spPr>
        <p:txBody>
          <a:bodyPr wrap="square" rtlCol="0">
            <a:spAutoFit/>
          </a:bodyPr>
          <a:lstStyle/>
          <a:p>
            <a:pPr algn="ctr"/>
            <a:r>
              <a:rPr lang="vi-VN" sz="2800" b="1" dirty="0" smtClean="0">
                <a:latin typeface="Times New Roman" pitchFamily="18" charset="0"/>
                <a:cs typeface="Times New Roman" pitchFamily="18" charset="0"/>
              </a:rPr>
              <a:t>Thứ </a:t>
            </a:r>
            <a:r>
              <a:rPr lang="en-US" sz="2800" b="1" dirty="0" err="1" smtClean="0">
                <a:latin typeface="Times New Roman" pitchFamily="18" charset="0"/>
                <a:cs typeface="Times New Roman" pitchFamily="18" charset="0"/>
              </a:rPr>
              <a:t>năm</a:t>
            </a:r>
            <a:r>
              <a:rPr lang="vi-VN" sz="2800" b="1" dirty="0" smtClean="0">
                <a:latin typeface="Times New Roman" pitchFamily="18" charset="0"/>
                <a:cs typeface="Times New Roman" pitchFamily="18" charset="0"/>
              </a:rPr>
              <a:t> ngày </a:t>
            </a:r>
            <a:r>
              <a:rPr lang="en-US" sz="2800" b="1" dirty="0">
                <a:latin typeface="Times New Roman" pitchFamily="18" charset="0"/>
                <a:cs typeface="Times New Roman" pitchFamily="18" charset="0"/>
              </a:rPr>
              <a:t>9</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tháng 0</a:t>
            </a:r>
            <a:r>
              <a:rPr lang="en-US" sz="2800" b="1" dirty="0">
                <a:latin typeface="Times New Roman" pitchFamily="18" charset="0"/>
                <a:cs typeface="Times New Roman" pitchFamily="18" charset="0"/>
              </a:rPr>
              <a:t>9</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năm 20</a:t>
            </a:r>
            <a:r>
              <a:rPr lang="en-US" sz="2800" b="1" dirty="0" smtClean="0">
                <a:latin typeface="Times New Roman" pitchFamily="18" charset="0"/>
                <a:cs typeface="Times New Roman" pitchFamily="18" charset="0"/>
              </a:rPr>
              <a:t>21</a:t>
            </a:r>
          </a:p>
          <a:p>
            <a:pPr algn="ctr"/>
            <a:r>
              <a:rPr lang="en-US" sz="2400" b="1" u="sng" dirty="0" smtClean="0">
                <a:latin typeface="Times New Roman" pitchFamily="18" charset="0"/>
                <a:cs typeface="Times New Roman" pitchFamily="18" charset="0"/>
              </a:rPr>
              <a:t>GDKN</a:t>
            </a: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
        <p:nvSpPr>
          <p:cNvPr id="17" name="WordArt 8"/>
          <p:cNvSpPr>
            <a:spLocks noChangeArrowheads="1" noChangeShapeType="1" noTextEdit="1"/>
          </p:cNvSpPr>
          <p:nvPr/>
        </p:nvSpPr>
        <p:spPr bwMode="auto">
          <a:xfrm>
            <a:off x="457200" y="1295400"/>
            <a:ext cx="6096000" cy="434975"/>
          </a:xfrm>
          <a:prstGeom prst="rect">
            <a:avLst/>
          </a:prstGeom>
        </p:spPr>
        <p:txBody>
          <a:bodyPr wrap="none" fromWordArt="1">
            <a:prstTxWarp prst="textPlain">
              <a:avLst>
                <a:gd name="adj" fmla="val 50000"/>
              </a:avLst>
            </a:prstTxWarp>
          </a:bodyPr>
          <a:lstStyle/>
          <a:p>
            <a:pPr algn="ctr"/>
            <a:r>
              <a:rPr lang="en-US" b="1" dirty="0">
                <a:solidFill>
                  <a:schemeClr val="accent5"/>
                </a:solidFill>
                <a:latin typeface="Times New Roman" panose="02020603050405020304" pitchFamily="18" charset="0"/>
                <a:cs typeface="Times New Roman" panose="02020603050405020304" pitchFamily="18" charset="0"/>
              </a:rPr>
              <a:t>2. </a:t>
            </a:r>
            <a:r>
              <a:rPr lang="en-US" b="1" dirty="0" err="1">
                <a:solidFill>
                  <a:schemeClr val="accent5"/>
                </a:solidFill>
                <a:latin typeface="Times New Roman" panose="02020603050405020304" pitchFamily="18" charset="0"/>
                <a:cs typeface="Times New Roman" panose="02020603050405020304" pitchFamily="18" charset="0"/>
              </a:rPr>
              <a:t>Một</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số</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nguyên</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tắc</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khi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tập</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đi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endParaRPr lang="en-US" b="1" dirty="0">
              <a:solidFill>
                <a:schemeClr val="accent5"/>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4572000" y="2336800"/>
            <a:ext cx="4419600" cy="3302000"/>
          </a:xfrm>
          <a:prstGeom prst="rect">
            <a:avLst/>
          </a:prstGeom>
          <a:noFill/>
          <a:ln w="9525">
            <a:noFill/>
            <a:miter lim="800000"/>
            <a:headEnd/>
            <a:tailEnd/>
          </a:ln>
          <a:effectLst/>
        </p:spPr>
      </p:pic>
      <p:pic>
        <p:nvPicPr>
          <p:cNvPr id="7" name="Picture 14" descr="ANd9GcTVyox1LSvDhguJInEKVJb6VJkzt46HL6qcJpQmgj75Rq33Y9p3fw"/>
          <p:cNvPicPr>
            <a:picLocks noChangeAspect="1" noChangeArrowheads="1"/>
          </p:cNvPicPr>
          <p:nvPr/>
        </p:nvPicPr>
        <p:blipFill>
          <a:blip r:embed="rId3"/>
          <a:srcRect/>
          <a:stretch>
            <a:fillRect/>
          </a:stretch>
        </p:blipFill>
        <p:spPr bwMode="auto">
          <a:xfrm>
            <a:off x="-15077" y="2336800"/>
            <a:ext cx="4419599" cy="3302000"/>
          </a:xfrm>
          <a:prstGeom prst="rect">
            <a:avLst/>
          </a:prstGeom>
          <a:noFill/>
          <a:ln w="9525">
            <a:noFill/>
            <a:miter lim="800000"/>
            <a:headEnd/>
            <a:tailEnd/>
          </a:ln>
        </p:spPr>
      </p:pic>
      <p:sp>
        <p:nvSpPr>
          <p:cNvPr id="8" name="WordArt 8"/>
          <p:cNvSpPr>
            <a:spLocks noChangeArrowheads="1" noChangeShapeType="1" noTextEdit="1"/>
          </p:cNvSpPr>
          <p:nvPr/>
        </p:nvSpPr>
        <p:spPr bwMode="auto">
          <a:xfrm>
            <a:off x="1698008" y="1836027"/>
            <a:ext cx="5007592" cy="434975"/>
          </a:xfrm>
          <a:prstGeom prst="rect">
            <a:avLst/>
          </a:prstGeom>
        </p:spPr>
        <p:txBody>
          <a:bodyPr wrap="none" fromWordArt="1">
            <a:prstTxWarp prst="textPlain">
              <a:avLst>
                <a:gd name="adj" fmla="val 49234"/>
              </a:avLst>
            </a:prstTxWarp>
          </a:bodyPr>
          <a:lstStyle/>
          <a:p>
            <a:pPr algn="ctr"/>
            <a:r>
              <a:rPr lang="en-US" b="1" dirty="0" err="1">
                <a:latin typeface="Times New Roman" panose="02020603050405020304" pitchFamily="18" charset="0"/>
                <a:cs typeface="Times New Roman" panose="02020603050405020304" pitchFamily="18" charset="0"/>
              </a:rPr>
              <a:t>Trước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bơi</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cần</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chú</a:t>
            </a:r>
            <a:r>
              <a:rPr lang="en-US" b="1" dirty="0">
                <a:latin typeface="Times New Roman" panose="02020603050405020304" pitchFamily="18" charset="0"/>
                <a:cs typeface="Times New Roman" panose="02020603050405020304" pitchFamily="18" charset="0"/>
              </a:rPr>
              <a:t> ý:</a:t>
            </a:r>
          </a:p>
        </p:txBody>
      </p:sp>
      <p:sp>
        <p:nvSpPr>
          <p:cNvPr id="9" name="TextBox 8"/>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
        <p:nvSpPr>
          <p:cNvPr id="10" name="WordArt 8"/>
          <p:cNvSpPr>
            <a:spLocks noChangeArrowheads="1" noChangeShapeType="1" noTextEdit="1"/>
          </p:cNvSpPr>
          <p:nvPr/>
        </p:nvSpPr>
        <p:spPr bwMode="auto">
          <a:xfrm>
            <a:off x="457200" y="1295400"/>
            <a:ext cx="6096000" cy="434975"/>
          </a:xfrm>
          <a:prstGeom prst="rect">
            <a:avLst/>
          </a:prstGeom>
        </p:spPr>
        <p:txBody>
          <a:bodyPr wrap="none" fromWordArt="1">
            <a:prstTxWarp prst="textPlain">
              <a:avLst>
                <a:gd name="adj" fmla="val 50000"/>
              </a:avLst>
            </a:prstTxWarp>
          </a:bodyPr>
          <a:lstStyle/>
          <a:p>
            <a:pPr algn="ctr"/>
            <a:r>
              <a:rPr lang="en-US" b="1" dirty="0">
                <a:solidFill>
                  <a:schemeClr val="accent5"/>
                </a:solidFill>
                <a:latin typeface="Times New Roman" panose="02020603050405020304" pitchFamily="18" charset="0"/>
                <a:cs typeface="Times New Roman" panose="02020603050405020304" pitchFamily="18" charset="0"/>
              </a:rPr>
              <a:t>2. </a:t>
            </a:r>
            <a:r>
              <a:rPr lang="en-US" b="1" dirty="0" err="1">
                <a:solidFill>
                  <a:schemeClr val="accent5"/>
                </a:solidFill>
                <a:latin typeface="Times New Roman" panose="02020603050405020304" pitchFamily="18" charset="0"/>
                <a:cs typeface="Times New Roman" panose="02020603050405020304" pitchFamily="18" charset="0"/>
              </a:rPr>
              <a:t>Một</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số</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nguyên</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tắc</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khi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tập</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đi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endParaRPr lang="en-US" b="1" dirty="0">
              <a:solidFill>
                <a:schemeClr val="accent5"/>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6200" y="5679442"/>
            <a:ext cx="8763000" cy="830997"/>
          </a:xfrm>
          <a:prstGeom prst="rect">
            <a:avLst/>
          </a:prstGeom>
        </p:spPr>
        <p:txBody>
          <a:bodyPr wrap="square">
            <a:spAutoFit/>
          </a:bodyPr>
          <a:lstStyle/>
          <a:p>
            <a:pPr algn="ctr"/>
            <a:r>
              <a:rPr lang="en-US" sz="2400" b="1" dirty="0" smtClean="0">
                <a:solidFill>
                  <a:srgbClr val="C00000"/>
                </a:solidFill>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Trước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xuống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nước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phải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theo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hướng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dẫn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để</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tránh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cảm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lạnh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hoặc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chuột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rút</a:t>
            </a:r>
            <a:r>
              <a:rPr lang="en-US" sz="2400" b="1" dirty="0" smtClean="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C:\Users\Administrator\Pictures\20150614111254-tam.jpg"/>
          <p:cNvPicPr>
            <a:picLocks noChangeAspect="1" noChangeArrowheads="1"/>
          </p:cNvPicPr>
          <p:nvPr/>
        </p:nvPicPr>
        <p:blipFill>
          <a:blip r:embed="rId2"/>
          <a:srcRect/>
          <a:stretch>
            <a:fillRect/>
          </a:stretch>
        </p:blipFill>
        <p:spPr bwMode="auto">
          <a:xfrm>
            <a:off x="838200" y="2057400"/>
            <a:ext cx="7724215" cy="4648200"/>
          </a:xfrm>
          <a:prstGeom prst="rect">
            <a:avLst/>
          </a:prstGeom>
          <a:noFill/>
          <a:ln w="9525">
            <a:noFill/>
            <a:miter lim="800000"/>
            <a:headEnd/>
            <a:tailEnd/>
          </a:ln>
        </p:spPr>
      </p:pic>
      <p:sp>
        <p:nvSpPr>
          <p:cNvPr id="7" name="WordArt 8"/>
          <p:cNvSpPr>
            <a:spLocks noChangeArrowheads="1" noChangeShapeType="1" noTextEdit="1"/>
          </p:cNvSpPr>
          <p:nvPr/>
        </p:nvSpPr>
        <p:spPr bwMode="auto">
          <a:xfrm>
            <a:off x="1698008" y="1589671"/>
            <a:ext cx="5791200" cy="434975"/>
          </a:xfrm>
          <a:prstGeom prst="rect">
            <a:avLst/>
          </a:prstGeom>
        </p:spPr>
        <p:txBody>
          <a:bodyPr wrap="none" fromWordArt="1">
            <a:prstTxWarp prst="textPlain">
              <a:avLst>
                <a:gd name="adj" fmla="val 49234"/>
              </a:avLst>
            </a:prstTxWarp>
          </a:bodyPr>
          <a:lstStyle/>
          <a:p>
            <a:pPr algn="ctr"/>
            <a:r>
              <a:rPr lang="en-US" b="1" dirty="0" err="1" smtClean="0">
                <a:latin typeface="Times New Roman" panose="02020603050405020304" pitchFamily="18" charset="0"/>
                <a:cs typeface="Times New Roman" panose="02020603050405020304" pitchFamily="18" charset="0"/>
              </a:rPr>
              <a:t>Trước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sau</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tắm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gội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sẽ</a:t>
            </a:r>
            <a:r>
              <a:rPr lang="en-US" b="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
        <p:nvSpPr>
          <p:cNvPr id="9" name="WordArt 8"/>
          <p:cNvSpPr>
            <a:spLocks noChangeArrowheads="1" noChangeShapeType="1" noTextEdit="1"/>
          </p:cNvSpPr>
          <p:nvPr/>
        </p:nvSpPr>
        <p:spPr bwMode="auto">
          <a:xfrm>
            <a:off x="457200" y="1154696"/>
            <a:ext cx="6096000" cy="434975"/>
          </a:xfrm>
          <a:prstGeom prst="rect">
            <a:avLst/>
          </a:prstGeom>
        </p:spPr>
        <p:txBody>
          <a:bodyPr wrap="none" fromWordArt="1">
            <a:prstTxWarp prst="textPlain">
              <a:avLst>
                <a:gd name="adj" fmla="val 50000"/>
              </a:avLst>
            </a:prstTxWarp>
          </a:bodyPr>
          <a:lstStyle/>
          <a:p>
            <a:pPr algn="ctr"/>
            <a:r>
              <a:rPr lang="en-US" b="1" dirty="0">
                <a:solidFill>
                  <a:schemeClr val="accent5"/>
                </a:solidFill>
                <a:latin typeface="Times New Roman" panose="02020603050405020304" pitchFamily="18" charset="0"/>
                <a:cs typeface="Times New Roman" panose="02020603050405020304" pitchFamily="18" charset="0"/>
              </a:rPr>
              <a:t>2. </a:t>
            </a:r>
            <a:r>
              <a:rPr lang="en-US" b="1" dirty="0" err="1">
                <a:solidFill>
                  <a:schemeClr val="accent5"/>
                </a:solidFill>
                <a:latin typeface="Times New Roman" panose="02020603050405020304" pitchFamily="18" charset="0"/>
                <a:cs typeface="Times New Roman" panose="02020603050405020304" pitchFamily="18" charset="0"/>
              </a:rPr>
              <a:t>Một</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số</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nguyên</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tắc</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khi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tập</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đi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endParaRPr lang="en-US" b="1" dirty="0">
              <a:solidFill>
                <a:schemeClr val="accent5"/>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14400" y="2819400"/>
            <a:ext cx="8077200" cy="3323987"/>
          </a:xfrm>
          <a:prstGeom prst="rect">
            <a:avLst/>
          </a:prstGeom>
        </p:spPr>
        <p:txBody>
          <a:bodyPr wrap="square">
            <a:spAutoFit/>
          </a:bodyPr>
          <a:lstStyle/>
          <a:p>
            <a:pPr algn="just"/>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Tuân</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theo</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nội</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quy</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của</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bể</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bơi</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khu</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vực</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bơi</a:t>
            </a:r>
            <a:endParaRPr lang="en-US" sz="3000" dirty="0" smtClean="0">
              <a:solidFill>
                <a:schemeClr val="tx1">
                  <a:lumMod val="95000"/>
                  <a:lumOff val="5000"/>
                </a:schemeClr>
              </a:solidFill>
              <a:latin typeface="Times New Roman" pitchFamily="18" charset="0"/>
              <a:cs typeface="Times New Roman" pitchFamily="18" charset="0"/>
            </a:endParaRPr>
          </a:p>
          <a:p>
            <a:pPr algn="just"/>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Không</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xuống</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nước</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bơi</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khi</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đang</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ra</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mồ</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hôi</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trước</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khi</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xuống</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nước</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phải</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vận</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động</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tập</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các</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bài</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theo</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hướng</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dẫn</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để</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tránh</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bị</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cảm</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lạnh</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hoặc</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bị</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chuột</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rút</a:t>
            </a:r>
            <a:r>
              <a:rPr lang="en-US" sz="3000" dirty="0" smtClean="0">
                <a:solidFill>
                  <a:schemeClr val="tx1">
                    <a:lumMod val="95000"/>
                    <a:lumOff val="5000"/>
                  </a:schemeClr>
                </a:solidFill>
                <a:latin typeface="Times New Roman" pitchFamily="18" charset="0"/>
                <a:cs typeface="Times New Roman" pitchFamily="18" charset="0"/>
              </a:rPr>
              <a:t>.</a:t>
            </a:r>
          </a:p>
          <a:p>
            <a:pPr algn="just"/>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Không</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a:solidFill>
                  <a:schemeClr val="tx1">
                    <a:lumMod val="95000"/>
                    <a:lumOff val="5000"/>
                  </a:schemeClr>
                </a:solidFill>
                <a:latin typeface="Times New Roman" pitchFamily="18" charset="0"/>
                <a:cs typeface="Times New Roman" pitchFamily="18" charset="0"/>
              </a:rPr>
              <a:t>bơi</a:t>
            </a:r>
            <a:r>
              <a:rPr lang="en-US" sz="3000" dirty="0">
                <a:solidFill>
                  <a:schemeClr val="tx1">
                    <a:lumMod val="95000"/>
                    <a:lumOff val="5000"/>
                  </a:schemeClr>
                </a:solidFill>
                <a:latin typeface="Times New Roman" pitchFamily="18" charset="0"/>
                <a:cs typeface="Times New Roman" pitchFamily="18" charset="0"/>
              </a:rPr>
              <a:t> </a:t>
            </a:r>
            <a:r>
              <a:rPr lang="en-US" sz="3000" dirty="0" err="1">
                <a:solidFill>
                  <a:schemeClr val="tx1">
                    <a:lumMod val="95000"/>
                    <a:lumOff val="5000"/>
                  </a:schemeClr>
                </a:solidFill>
                <a:latin typeface="Times New Roman" pitchFamily="18" charset="0"/>
                <a:cs typeface="Times New Roman" pitchFamily="18" charset="0"/>
              </a:rPr>
              <a:t>khi</a:t>
            </a:r>
            <a:r>
              <a:rPr lang="en-US" sz="3000" dirty="0">
                <a:solidFill>
                  <a:schemeClr val="tx1">
                    <a:lumMod val="95000"/>
                    <a:lumOff val="5000"/>
                  </a:schemeClr>
                </a:solidFill>
                <a:latin typeface="Times New Roman" pitchFamily="18" charset="0"/>
                <a:cs typeface="Times New Roman" pitchFamily="18" charset="0"/>
              </a:rPr>
              <a:t> </a:t>
            </a:r>
            <a:r>
              <a:rPr lang="en-US" sz="3000" dirty="0" err="1">
                <a:solidFill>
                  <a:schemeClr val="tx1">
                    <a:lumMod val="95000"/>
                    <a:lumOff val="5000"/>
                  </a:schemeClr>
                </a:solidFill>
                <a:latin typeface="Times New Roman" pitchFamily="18" charset="0"/>
                <a:cs typeface="Times New Roman" pitchFamily="18" charset="0"/>
              </a:rPr>
              <a:t>vừa</a:t>
            </a:r>
            <a:r>
              <a:rPr lang="en-US" sz="3000" dirty="0">
                <a:solidFill>
                  <a:schemeClr val="tx1">
                    <a:lumMod val="95000"/>
                    <a:lumOff val="5000"/>
                  </a:schemeClr>
                </a:solidFill>
                <a:latin typeface="Times New Roman" pitchFamily="18" charset="0"/>
                <a:cs typeface="Times New Roman" pitchFamily="18" charset="0"/>
              </a:rPr>
              <a:t> </a:t>
            </a:r>
            <a:r>
              <a:rPr lang="en-US" sz="3000" dirty="0" err="1">
                <a:solidFill>
                  <a:schemeClr val="tx1">
                    <a:lumMod val="95000"/>
                    <a:lumOff val="5000"/>
                  </a:schemeClr>
                </a:solidFill>
                <a:latin typeface="Times New Roman" pitchFamily="18" charset="0"/>
                <a:cs typeface="Times New Roman" pitchFamily="18" charset="0"/>
              </a:rPr>
              <a:t>ăn</a:t>
            </a:r>
            <a:r>
              <a:rPr lang="en-US" sz="3000" dirty="0">
                <a:solidFill>
                  <a:schemeClr val="tx1">
                    <a:lumMod val="95000"/>
                    <a:lumOff val="5000"/>
                  </a:schemeClr>
                </a:solidFill>
                <a:latin typeface="Times New Roman" pitchFamily="18" charset="0"/>
                <a:cs typeface="Times New Roman" pitchFamily="18" charset="0"/>
              </a:rPr>
              <a:t> no </a:t>
            </a:r>
            <a:r>
              <a:rPr lang="en-US" sz="3000" dirty="0" err="1">
                <a:solidFill>
                  <a:schemeClr val="tx1">
                    <a:lumMod val="95000"/>
                    <a:lumOff val="5000"/>
                  </a:schemeClr>
                </a:solidFill>
                <a:latin typeface="Times New Roman" pitchFamily="18" charset="0"/>
                <a:cs typeface="Times New Roman" pitchFamily="18" charset="0"/>
              </a:rPr>
              <a:t>hoặc</a:t>
            </a:r>
            <a:r>
              <a:rPr lang="en-US" sz="3000" dirty="0">
                <a:solidFill>
                  <a:schemeClr val="tx1">
                    <a:lumMod val="95000"/>
                    <a:lumOff val="5000"/>
                  </a:schemeClr>
                </a:solidFill>
                <a:latin typeface="Times New Roman" pitchFamily="18" charset="0"/>
                <a:cs typeface="Times New Roman" pitchFamily="18" charset="0"/>
              </a:rPr>
              <a:t> </a:t>
            </a:r>
            <a:r>
              <a:rPr lang="en-US" sz="3000" dirty="0" err="1">
                <a:solidFill>
                  <a:schemeClr val="tx1">
                    <a:lumMod val="95000"/>
                    <a:lumOff val="5000"/>
                  </a:schemeClr>
                </a:solidFill>
                <a:latin typeface="Times New Roman" pitchFamily="18" charset="0"/>
                <a:cs typeface="Times New Roman" pitchFamily="18" charset="0"/>
              </a:rPr>
              <a:t>quá</a:t>
            </a:r>
            <a:r>
              <a:rPr lang="en-US" sz="3000" dirty="0">
                <a:solidFill>
                  <a:schemeClr val="tx1">
                    <a:lumMod val="95000"/>
                    <a:lumOff val="5000"/>
                  </a:schemeClr>
                </a:solidFill>
                <a:latin typeface="Times New Roman" pitchFamily="18" charset="0"/>
                <a:cs typeface="Times New Roman" pitchFamily="18" charset="0"/>
              </a:rPr>
              <a:t> </a:t>
            </a:r>
            <a:r>
              <a:rPr lang="en-US" sz="3000" dirty="0" err="1">
                <a:solidFill>
                  <a:schemeClr val="tx1">
                    <a:lumMod val="95000"/>
                    <a:lumOff val="5000"/>
                  </a:schemeClr>
                </a:solidFill>
                <a:latin typeface="Times New Roman" pitchFamily="18" charset="0"/>
                <a:cs typeface="Times New Roman" pitchFamily="18" charset="0"/>
              </a:rPr>
              <a:t>đói</a:t>
            </a:r>
            <a:r>
              <a:rPr lang="en-US" sz="3000" dirty="0" smtClean="0">
                <a:solidFill>
                  <a:schemeClr val="tx1">
                    <a:lumMod val="95000"/>
                    <a:lumOff val="5000"/>
                  </a:schemeClr>
                </a:solidFill>
                <a:latin typeface="Times New Roman" pitchFamily="18" charset="0"/>
                <a:cs typeface="Times New Roman" pitchFamily="18" charset="0"/>
              </a:rPr>
              <a:t>.</a:t>
            </a:r>
          </a:p>
          <a:p>
            <a:pPr algn="just">
              <a:buFontTx/>
              <a:buChar char="-"/>
            </a:pP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Tắm</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sạch</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trước</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khi</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bơi</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và</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sau</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khi</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bơi</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để</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giữ</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vệ</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sinh</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chung,vệ</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sinh</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cá</a:t>
            </a:r>
            <a:r>
              <a:rPr lang="en-US" sz="3000" dirty="0" smtClean="0">
                <a:solidFill>
                  <a:schemeClr val="tx1">
                    <a:lumMod val="95000"/>
                    <a:lumOff val="5000"/>
                  </a:schemeClr>
                </a:solidFill>
                <a:latin typeface="Times New Roman" pitchFamily="18" charset="0"/>
                <a:cs typeface="Times New Roman" pitchFamily="18" charset="0"/>
              </a:rPr>
              <a:t> </a:t>
            </a:r>
            <a:r>
              <a:rPr lang="en-US" sz="3000" dirty="0" err="1" smtClean="0">
                <a:solidFill>
                  <a:schemeClr val="tx1">
                    <a:lumMod val="95000"/>
                    <a:lumOff val="5000"/>
                  </a:schemeClr>
                </a:solidFill>
                <a:latin typeface="Times New Roman" pitchFamily="18" charset="0"/>
                <a:cs typeface="Times New Roman" pitchFamily="18" charset="0"/>
              </a:rPr>
              <a:t>nhân</a:t>
            </a:r>
            <a:r>
              <a:rPr lang="en-US" sz="3000" dirty="0" smtClean="0">
                <a:solidFill>
                  <a:schemeClr val="tx1">
                    <a:lumMod val="95000"/>
                    <a:lumOff val="5000"/>
                  </a:schemeClr>
                </a:solidFill>
                <a:latin typeface="Times New Roman" pitchFamily="18" charset="0"/>
                <a:cs typeface="Times New Roman" pitchFamily="18" charset="0"/>
              </a:rPr>
              <a:t>.</a:t>
            </a:r>
          </a:p>
        </p:txBody>
      </p:sp>
      <p:sp>
        <p:nvSpPr>
          <p:cNvPr id="13" name="WordArt 8"/>
          <p:cNvSpPr>
            <a:spLocks noChangeArrowheads="1" noChangeShapeType="1" noTextEdit="1"/>
          </p:cNvSpPr>
          <p:nvPr/>
        </p:nvSpPr>
        <p:spPr bwMode="auto">
          <a:xfrm>
            <a:off x="1524000" y="2209800"/>
            <a:ext cx="5791200" cy="434975"/>
          </a:xfrm>
          <a:prstGeom prst="rect">
            <a:avLst/>
          </a:prstGeom>
        </p:spPr>
        <p:txBody>
          <a:bodyPr wrap="none" fromWordArt="1">
            <a:prstTxWarp prst="textPlain">
              <a:avLst>
                <a:gd name="adj" fmla="val 49234"/>
              </a:avLst>
            </a:prstTxWarp>
          </a:bodyPr>
          <a:lstStyle/>
          <a:p>
            <a:pPr algn="ctr"/>
            <a:r>
              <a:rPr lang="en-US" sz="3600" b="1" kern="10" dirty="0" smtClean="0">
                <a:ln w="12700">
                  <a:solidFill>
                    <a:srgbClr val="FF0000"/>
                  </a:solidFill>
                  <a:round/>
                  <a:headEnd/>
                  <a:tailEnd/>
                </a:ln>
                <a:solidFill>
                  <a:schemeClr val="tx1">
                    <a:lumMod val="95000"/>
                    <a:lumOff val="5000"/>
                  </a:schemeClr>
                </a:solidFill>
                <a:latin typeface="Times New Roman"/>
                <a:cs typeface="Times New Roman"/>
              </a:rPr>
              <a:t>TRƯỚC KHI BƠI VÀ SAU KHI BƠI CẦN CHÚ Ý:</a:t>
            </a:r>
            <a:endParaRPr lang="en-US" sz="3600" b="1" kern="10" dirty="0">
              <a:ln w="12700">
                <a:solidFill>
                  <a:srgbClr val="FF0000"/>
                </a:solidFill>
                <a:round/>
                <a:headEnd/>
                <a:tailEnd/>
              </a:ln>
              <a:solidFill>
                <a:schemeClr val="tx1">
                  <a:lumMod val="95000"/>
                  <a:lumOff val="5000"/>
                </a:schemeClr>
              </a:solidFill>
              <a:latin typeface="Times New Roman"/>
              <a:cs typeface="Times New Roman"/>
            </a:endParaRPr>
          </a:p>
        </p:txBody>
      </p:sp>
      <p:sp>
        <p:nvSpPr>
          <p:cNvPr id="14" name="TextBox 13"/>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
        <p:nvSpPr>
          <p:cNvPr id="15" name="WordArt 8"/>
          <p:cNvSpPr>
            <a:spLocks noChangeArrowheads="1" noChangeShapeType="1" noTextEdit="1"/>
          </p:cNvSpPr>
          <p:nvPr/>
        </p:nvSpPr>
        <p:spPr bwMode="auto">
          <a:xfrm>
            <a:off x="457200" y="1295400"/>
            <a:ext cx="6096000" cy="434975"/>
          </a:xfrm>
          <a:prstGeom prst="rect">
            <a:avLst/>
          </a:prstGeom>
        </p:spPr>
        <p:txBody>
          <a:bodyPr wrap="none" fromWordArt="1">
            <a:prstTxWarp prst="textPlain">
              <a:avLst>
                <a:gd name="adj" fmla="val 50000"/>
              </a:avLst>
            </a:prstTxWarp>
          </a:bodyPr>
          <a:lstStyle/>
          <a:p>
            <a:pPr algn="ctr"/>
            <a:r>
              <a:rPr lang="en-US" b="1" dirty="0">
                <a:solidFill>
                  <a:schemeClr val="accent5"/>
                </a:solidFill>
                <a:latin typeface="Times New Roman" panose="02020603050405020304" pitchFamily="18" charset="0"/>
                <a:cs typeface="Times New Roman" panose="02020603050405020304" pitchFamily="18" charset="0"/>
              </a:rPr>
              <a:t>2. </a:t>
            </a:r>
            <a:r>
              <a:rPr lang="en-US" b="1" dirty="0" err="1">
                <a:solidFill>
                  <a:schemeClr val="accent5"/>
                </a:solidFill>
                <a:latin typeface="Times New Roman" panose="02020603050405020304" pitchFamily="18" charset="0"/>
                <a:cs typeface="Times New Roman" panose="02020603050405020304" pitchFamily="18" charset="0"/>
              </a:rPr>
              <a:t>Một</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số</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nguyên</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tắc</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khi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tập</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đi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endParaRPr lang="en-US" b="1" dirty="0">
              <a:solidFill>
                <a:schemeClr val="accent5"/>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5029200"/>
            <a:ext cx="8763000" cy="1569660"/>
          </a:xfrm>
          <a:prstGeom prst="rect">
            <a:avLst/>
          </a:prstGeom>
          <a:noFill/>
        </p:spPr>
        <p:txBody>
          <a:bodyPr wrap="square" rtlCol="0">
            <a:spAutoFit/>
          </a:bodyPr>
          <a:lstStyle/>
          <a:p>
            <a:pPr algn="just"/>
            <a:r>
              <a:rPr lang="en-US" sz="3200" dirty="0" smtClean="0">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Kết</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luận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Chỉ</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tập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hoặc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bơi</a:t>
            </a:r>
            <a:r>
              <a:rPr lang="en-US" sz="3200" dirty="0" smtClean="0">
                <a:latin typeface="Times New Roman" pitchFamily="18" charset="0"/>
                <a:cs typeface="Times New Roman" pitchFamily="18" charset="0"/>
              </a:rPr>
              <a:t> ở </a:t>
            </a:r>
            <a:r>
              <a:rPr lang="en-US" sz="3200" dirty="0" err="1" smtClean="0">
                <a:latin typeface="Times New Roman" pitchFamily="18" charset="0"/>
                <a:cs typeface="Times New Roman" pitchFamily="18" charset="0"/>
              </a:rPr>
              <a:t>nơi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lớn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phương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tiện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cứu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hộ</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tuân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thủ</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định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bơi</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grpSp>
        <p:nvGrpSpPr>
          <p:cNvPr id="9" name="Group 7"/>
          <p:cNvGrpSpPr>
            <a:grpSpLocks/>
          </p:cNvGrpSpPr>
          <p:nvPr/>
        </p:nvGrpSpPr>
        <p:grpSpPr bwMode="auto">
          <a:xfrm>
            <a:off x="215008" y="1973108"/>
            <a:ext cx="4464496" cy="3200400"/>
            <a:chOff x="288" y="1920"/>
            <a:chExt cx="2496" cy="1680"/>
          </a:xfrm>
        </p:grpSpPr>
        <p:pic>
          <p:nvPicPr>
            <p:cNvPr id="10" name="Picture 8" descr="4"/>
            <p:cNvPicPr>
              <a:picLocks noChangeAspect="1" noChangeArrowheads="1"/>
            </p:cNvPicPr>
            <p:nvPr/>
          </p:nvPicPr>
          <p:blipFill>
            <a:blip r:embed="rId2" cstate="print"/>
            <a:srcRect/>
            <a:stretch>
              <a:fillRect/>
            </a:stretch>
          </p:blipFill>
          <p:spPr bwMode="auto">
            <a:xfrm>
              <a:off x="288" y="1920"/>
              <a:ext cx="2496" cy="1680"/>
            </a:xfrm>
            <a:prstGeom prst="rect">
              <a:avLst/>
            </a:prstGeom>
            <a:noFill/>
            <a:ln w="9525">
              <a:noFill/>
              <a:miter lim="800000"/>
              <a:headEnd/>
              <a:tailEnd/>
            </a:ln>
          </p:spPr>
        </p:pic>
        <p:sp>
          <p:nvSpPr>
            <p:cNvPr id="11" name="Oval 9"/>
            <p:cNvSpPr>
              <a:spLocks noChangeArrowheads="1"/>
            </p:cNvSpPr>
            <p:nvPr/>
          </p:nvSpPr>
          <p:spPr bwMode="auto">
            <a:xfrm>
              <a:off x="336"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4</a:t>
              </a:r>
            </a:p>
          </p:txBody>
        </p:sp>
      </p:grpSp>
      <p:grpSp>
        <p:nvGrpSpPr>
          <p:cNvPr id="12" name="Group 10"/>
          <p:cNvGrpSpPr>
            <a:grpSpLocks/>
          </p:cNvGrpSpPr>
          <p:nvPr/>
        </p:nvGrpSpPr>
        <p:grpSpPr bwMode="auto">
          <a:xfrm>
            <a:off x="4679504" y="2057400"/>
            <a:ext cx="4235896" cy="3124200"/>
            <a:chOff x="2976" y="1920"/>
            <a:chExt cx="2504" cy="1636"/>
          </a:xfrm>
        </p:grpSpPr>
        <p:pic>
          <p:nvPicPr>
            <p:cNvPr id="13" name="Picture 11" descr="5"/>
            <p:cNvPicPr>
              <a:picLocks noChangeAspect="1" noChangeArrowheads="1"/>
            </p:cNvPicPr>
            <p:nvPr/>
          </p:nvPicPr>
          <p:blipFill>
            <a:blip r:embed="rId3" cstate="print"/>
            <a:srcRect/>
            <a:stretch>
              <a:fillRect/>
            </a:stretch>
          </p:blipFill>
          <p:spPr bwMode="auto">
            <a:xfrm>
              <a:off x="2976" y="1920"/>
              <a:ext cx="2504" cy="1551"/>
            </a:xfrm>
            <a:prstGeom prst="rect">
              <a:avLst/>
            </a:prstGeom>
            <a:noFill/>
            <a:ln w="9525">
              <a:noFill/>
              <a:miter lim="800000"/>
              <a:headEnd/>
              <a:tailEnd/>
            </a:ln>
          </p:spPr>
        </p:pic>
        <p:sp>
          <p:nvSpPr>
            <p:cNvPr id="14" name="Oval 12"/>
            <p:cNvSpPr>
              <a:spLocks noChangeArrowheads="1"/>
            </p:cNvSpPr>
            <p:nvPr/>
          </p:nvSpPr>
          <p:spPr bwMode="auto">
            <a:xfrm>
              <a:off x="3024"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5</a:t>
              </a:r>
            </a:p>
          </p:txBody>
        </p:sp>
      </p:grpSp>
      <p:sp>
        <p:nvSpPr>
          <p:cNvPr id="16" name="TextBox 15"/>
          <p:cNvSpPr txBox="1"/>
          <p:nvPr/>
        </p:nvSpPr>
        <p:spPr>
          <a:xfrm>
            <a:off x="381000" y="5105400"/>
            <a:ext cx="8458200" cy="523220"/>
          </a:xfrm>
          <a:prstGeom prst="rect">
            <a:avLst/>
          </a:prstGeom>
          <a:noFill/>
        </p:spPr>
        <p:txBody>
          <a:bodyPr wrap="square" rtlCol="0">
            <a:spAutoFit/>
          </a:bodyPr>
          <a:lstStyle/>
          <a:p>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2800"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Khi</a:t>
            </a:r>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2800"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tập</a:t>
            </a:r>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2800"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bơi</a:t>
            </a:r>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2800"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đi</a:t>
            </a:r>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2800"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bơi</a:t>
            </a:r>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2800"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cần</a:t>
            </a:r>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2800"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tuân</a:t>
            </a:r>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2800"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thủ</a:t>
            </a:r>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2800"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những</a:t>
            </a:r>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2800"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nguyên</a:t>
            </a:r>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2800"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tắc</a:t>
            </a:r>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2800"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nào</a:t>
            </a:r>
            <a:r>
              <a:rPr lang="en-US" sz="2800"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a:t>
            </a:r>
            <a:endParaRPr lang="en-US" sz="2800" dirty="0"/>
          </a:p>
        </p:txBody>
      </p:sp>
      <p:sp>
        <p:nvSpPr>
          <p:cNvPr id="15" name="WordArt 8"/>
          <p:cNvSpPr>
            <a:spLocks noChangeArrowheads="1" noChangeShapeType="1" noTextEdit="1"/>
          </p:cNvSpPr>
          <p:nvPr/>
        </p:nvSpPr>
        <p:spPr bwMode="auto">
          <a:xfrm>
            <a:off x="154709" y="1310005"/>
            <a:ext cx="6096000" cy="434975"/>
          </a:xfrm>
          <a:prstGeom prst="rect">
            <a:avLst/>
          </a:prstGeom>
        </p:spPr>
        <p:txBody>
          <a:bodyPr wrap="none" fromWordArt="1">
            <a:prstTxWarp prst="textPlain">
              <a:avLst>
                <a:gd name="adj" fmla="val 50000"/>
              </a:avLst>
            </a:prstTxWarp>
          </a:bodyPr>
          <a:lstStyle/>
          <a:p>
            <a:pPr algn="ctr"/>
            <a:r>
              <a:rPr lang="en-US" b="1" dirty="0">
                <a:solidFill>
                  <a:schemeClr val="accent5"/>
                </a:solidFill>
                <a:latin typeface="Times New Roman" panose="02020603050405020304" pitchFamily="18" charset="0"/>
                <a:cs typeface="Times New Roman" panose="02020603050405020304" pitchFamily="18" charset="0"/>
              </a:rPr>
              <a:t>2. </a:t>
            </a:r>
            <a:r>
              <a:rPr lang="en-US" b="1" dirty="0" err="1">
                <a:solidFill>
                  <a:schemeClr val="accent5"/>
                </a:solidFill>
                <a:latin typeface="Times New Roman" panose="02020603050405020304" pitchFamily="18" charset="0"/>
                <a:cs typeface="Times New Roman" panose="02020603050405020304" pitchFamily="18" charset="0"/>
              </a:rPr>
              <a:t>Một</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số</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nguyên</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tắc</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khi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tập</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đi</a:t>
            </a:r>
            <a:r>
              <a:rPr lang="en-US" b="1" dirty="0">
                <a:solidFill>
                  <a:schemeClr val="accent5"/>
                </a:solidFill>
                <a:latin typeface="Times New Roman" panose="02020603050405020304" pitchFamily="18" charset="0"/>
                <a:cs typeface="Times New Roman" panose="02020603050405020304" pitchFamily="18" charset="0"/>
              </a:rPr>
              <a:t> </a:t>
            </a:r>
            <a:r>
              <a:rPr lang="en-US" b="1" dirty="0" err="1">
                <a:solidFill>
                  <a:schemeClr val="accent5"/>
                </a:solidFill>
                <a:latin typeface="Times New Roman" panose="02020603050405020304" pitchFamily="18" charset="0"/>
                <a:cs typeface="Times New Roman" panose="02020603050405020304" pitchFamily="18" charset="0"/>
              </a:rPr>
              <a:t>bơi</a:t>
            </a:r>
            <a:endParaRPr lang="en-US" b="1" dirty="0">
              <a:solidFill>
                <a:schemeClr val="accent5"/>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97908" y="-41518"/>
            <a:ext cx="7391400" cy="1261884"/>
          </a:xfrm>
          <a:prstGeom prst="rect">
            <a:avLst/>
          </a:prstGeom>
          <a:noFill/>
        </p:spPr>
        <p:txBody>
          <a:bodyPr wrap="square" rtlCol="0">
            <a:spAutoFit/>
          </a:bodyPr>
          <a:lstStyle/>
          <a:p>
            <a:pPr algn="ctr"/>
            <a:r>
              <a:rPr lang="vi-VN" sz="2800" b="1" dirty="0" smtClean="0">
                <a:latin typeface="Times New Roman" pitchFamily="18" charset="0"/>
                <a:cs typeface="Times New Roman" pitchFamily="18" charset="0"/>
              </a:rPr>
              <a:t>Thứ </a:t>
            </a:r>
            <a:r>
              <a:rPr lang="en-US" sz="2800" b="1" dirty="0" err="1" smtClean="0">
                <a:latin typeface="Times New Roman" pitchFamily="18" charset="0"/>
                <a:cs typeface="Times New Roman" pitchFamily="18" charset="0"/>
              </a:rPr>
              <a:t>năm</a:t>
            </a:r>
            <a:r>
              <a:rPr lang="vi-VN" sz="2800" b="1" dirty="0" smtClean="0">
                <a:latin typeface="Times New Roman" pitchFamily="18" charset="0"/>
                <a:cs typeface="Times New Roman" pitchFamily="18" charset="0"/>
              </a:rPr>
              <a:t> ngày </a:t>
            </a:r>
            <a:r>
              <a:rPr lang="en-US" sz="2800" b="1" dirty="0" smtClean="0">
                <a:latin typeface="Times New Roman" pitchFamily="18" charset="0"/>
                <a:cs typeface="Times New Roman" pitchFamily="18" charset="0"/>
              </a:rPr>
              <a:t>9 </a:t>
            </a:r>
            <a:r>
              <a:rPr lang="vi-VN" sz="2800" b="1" dirty="0" smtClean="0">
                <a:latin typeface="Times New Roman" pitchFamily="18" charset="0"/>
                <a:cs typeface="Times New Roman" pitchFamily="18" charset="0"/>
              </a:rPr>
              <a:t>tháng 0</a:t>
            </a:r>
            <a:r>
              <a:rPr lang="en-US" sz="2800" b="1" dirty="0" smtClean="0">
                <a:latin typeface="Times New Roman" pitchFamily="18" charset="0"/>
                <a:cs typeface="Times New Roman" pitchFamily="18" charset="0"/>
              </a:rPr>
              <a:t>9</a:t>
            </a:r>
            <a:r>
              <a:rPr lang="vi-VN" sz="2800" b="1" dirty="0" smtClean="0">
                <a:latin typeface="Times New Roman" pitchFamily="18" charset="0"/>
                <a:cs typeface="Times New Roman" pitchFamily="18" charset="0"/>
              </a:rPr>
              <a:t> năm 20</a:t>
            </a:r>
            <a:r>
              <a:rPr lang="en-US" sz="2800" b="1" dirty="0" smtClean="0">
                <a:latin typeface="Times New Roman" pitchFamily="18" charset="0"/>
                <a:cs typeface="Times New Roman" pitchFamily="18" charset="0"/>
              </a:rPr>
              <a:t>21</a:t>
            </a:r>
          </a:p>
          <a:p>
            <a:pPr algn="ctr"/>
            <a:r>
              <a:rPr lang="en-US" sz="2400" b="1" u="sng" dirty="0" smtClean="0">
                <a:latin typeface="Times New Roman" pitchFamily="18" charset="0"/>
                <a:cs typeface="Times New Roman" pitchFamily="18" charset="0"/>
              </a:rPr>
              <a:t>GDKN</a:t>
            </a: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2900" y="533400"/>
            <a:ext cx="8686800" cy="954107"/>
          </a:xfrm>
          <a:prstGeom prst="rect">
            <a:avLst/>
          </a:prstGeom>
        </p:spPr>
        <p:txBody>
          <a:bodyPr wrap="square">
            <a:spAutoFit/>
          </a:bodyPr>
          <a:lstStyle/>
          <a:p>
            <a:r>
              <a:rPr lang="en-US" sz="2800" b="1" dirty="0" err="1" smtClean="0">
                <a:solidFill>
                  <a:srgbClr val="C00000"/>
                </a:solidFill>
                <a:latin typeface="Times New Roman" pitchFamily="18" charset="0"/>
                <a:cs typeface="Times New Roman" pitchFamily="18" charset="0"/>
              </a:rPr>
              <a:t>Trong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cuộc</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sống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chúng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ta</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cần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làm</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gì</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để</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phòng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tránh</a:t>
            </a:r>
            <a:r>
              <a:rPr lang="en-US" sz="2800" b="1" dirty="0" smtClean="0">
                <a:solidFill>
                  <a:srgbClr val="C00000"/>
                </a:solidFill>
                <a:latin typeface="Times New Roman" pitchFamily="18" charset="0"/>
                <a:cs typeface="Times New Roman" pitchFamily="18" charset="0"/>
              </a:rPr>
              <a:t> tai </a:t>
            </a:r>
            <a:r>
              <a:rPr lang="en-US" sz="2800" b="1" dirty="0" err="1" smtClean="0">
                <a:solidFill>
                  <a:srgbClr val="C00000"/>
                </a:solidFill>
                <a:latin typeface="Times New Roman" pitchFamily="18" charset="0"/>
                <a:cs typeface="Times New Roman" pitchFamily="18" charset="0"/>
              </a:rPr>
              <a:t>nạn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đuối</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nước</a:t>
            </a:r>
            <a:r>
              <a:rPr lang="en-US" sz="2800" b="1" dirty="0" smtClean="0">
                <a:solidFill>
                  <a:srgbClr val="C00000"/>
                </a:solidFill>
                <a:latin typeface="Times New Roman" pitchFamily="18" charset="0"/>
                <a:cs typeface="Times New Roman" pitchFamily="18" charset="0"/>
              </a:rPr>
              <a:t>?</a:t>
            </a:r>
            <a:endParaRPr lang="en-US" sz="2800" dirty="0"/>
          </a:p>
        </p:txBody>
      </p:sp>
      <p:sp>
        <p:nvSpPr>
          <p:cNvPr id="11" name="Rectangle 10"/>
          <p:cNvSpPr/>
          <p:nvPr/>
        </p:nvSpPr>
        <p:spPr>
          <a:xfrm>
            <a:off x="244642" y="1676400"/>
            <a:ext cx="8686800" cy="2862322"/>
          </a:xfrm>
          <a:prstGeom prst="rect">
            <a:avLst/>
          </a:prstGeom>
        </p:spPr>
        <p:txBody>
          <a:bodyPr wrap="square">
            <a:spAutoFit/>
          </a:bodyPr>
          <a:lstStyle/>
          <a:p>
            <a:pPr algn="just" fontAlgn="auto">
              <a:spcBef>
                <a:spcPts val="0"/>
              </a:spcBef>
              <a:spcAft>
                <a:spcPts val="0"/>
              </a:spcAft>
              <a:tabLst>
                <a:tab pos="457200" algn="l"/>
              </a:tabLst>
              <a:defRPr/>
            </a:pP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Không</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chơi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đùa</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gần</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hồ</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ao</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sông</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suối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Giếng</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nước</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phải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được</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xây</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thành</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cao</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có</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nắp</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đậy</a:t>
            </a:r>
            <a:r>
              <a:rPr lang="en-US" sz="3000" dirty="0" smtClean="0">
                <a:solidFill>
                  <a:srgbClr val="000066"/>
                </a:solidFill>
                <a:latin typeface="Times New Roman" pitchFamily="18" charset="0"/>
                <a:cs typeface="Times New Roman" pitchFamily="18" charset="0"/>
              </a:rPr>
              <a:t>. Chum, </a:t>
            </a:r>
            <a:r>
              <a:rPr lang="en-US" sz="3000" dirty="0" err="1" smtClean="0">
                <a:solidFill>
                  <a:srgbClr val="000066"/>
                </a:solidFill>
                <a:latin typeface="Times New Roman" pitchFamily="18" charset="0"/>
                <a:cs typeface="Times New Roman" pitchFamily="18" charset="0"/>
              </a:rPr>
              <a:t>vại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bể</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nước</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phải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có</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nắp</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đậy</a:t>
            </a:r>
            <a:r>
              <a:rPr lang="en-US" sz="3000" dirty="0" smtClean="0">
                <a:solidFill>
                  <a:srgbClr val="000066"/>
                </a:solidFill>
                <a:latin typeface="Times New Roman" pitchFamily="18" charset="0"/>
                <a:cs typeface="Times New Roman" pitchFamily="18" charset="0"/>
              </a:rPr>
              <a:t>.</a:t>
            </a:r>
          </a:p>
          <a:p>
            <a:pPr algn="just" fontAlgn="auto">
              <a:spcBef>
                <a:spcPts val="0"/>
              </a:spcBef>
              <a:spcAft>
                <a:spcPts val="0"/>
              </a:spcAft>
              <a:tabLst>
                <a:tab pos="457200" algn="l"/>
              </a:tabLst>
              <a:defRPr/>
            </a:pPr>
            <a:r>
              <a:rPr lang="en-US" sz="3000" dirty="0" smtClean="0">
                <a:solidFill>
                  <a:srgbClr val="000066"/>
                </a:solidFill>
                <a:latin typeface="Times New Roman" pitchFamily="18" charset="0"/>
                <a:cs typeface="Times New Roman" pitchFamily="18" charset="0"/>
              </a:rPr>
              <a:t> - </a:t>
            </a:r>
            <a:r>
              <a:rPr lang="en-US" sz="3000" dirty="0" err="1" smtClean="0">
                <a:solidFill>
                  <a:srgbClr val="000066"/>
                </a:solidFill>
                <a:latin typeface="Times New Roman" pitchFamily="18" charset="0"/>
                <a:cs typeface="Times New Roman" pitchFamily="18" charset="0"/>
              </a:rPr>
              <a:t>Chấp</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hành</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tốt</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các</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quy</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định</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về</a:t>
            </a:r>
            <a:r>
              <a:rPr lang="en-US" sz="3000" dirty="0" smtClean="0">
                <a:solidFill>
                  <a:srgbClr val="000066"/>
                </a:solidFill>
                <a:latin typeface="Times New Roman" pitchFamily="18" charset="0"/>
                <a:cs typeface="Times New Roman" pitchFamily="18" charset="0"/>
              </a:rPr>
              <a:t> an </a:t>
            </a:r>
            <a:r>
              <a:rPr lang="en-US" sz="3000" dirty="0" err="1" smtClean="0">
                <a:solidFill>
                  <a:srgbClr val="000066"/>
                </a:solidFill>
                <a:latin typeface="Times New Roman" pitchFamily="18" charset="0"/>
                <a:cs typeface="Times New Roman" pitchFamily="18" charset="0"/>
              </a:rPr>
              <a:t>toàn</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khi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tham</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gia</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các</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phương</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tiện</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giao</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thông</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đường</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thủy</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Tuyệt</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đối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không</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lội</a:t>
            </a:r>
            <a:r>
              <a:rPr lang="en-US" sz="3000" dirty="0" smtClean="0">
                <a:solidFill>
                  <a:srgbClr val="000066"/>
                </a:solidFill>
                <a:latin typeface="Times New Roman" pitchFamily="18" charset="0"/>
                <a:cs typeface="Times New Roman" pitchFamily="18" charset="0"/>
              </a:rPr>
              <a:t> qua </a:t>
            </a:r>
            <a:r>
              <a:rPr lang="en-US" sz="3000" dirty="0" err="1" smtClean="0">
                <a:solidFill>
                  <a:srgbClr val="000066"/>
                </a:solidFill>
                <a:latin typeface="Times New Roman" pitchFamily="18" charset="0"/>
                <a:cs typeface="Times New Roman" pitchFamily="18" charset="0"/>
              </a:rPr>
              <a:t>suối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khi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trời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mưa</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lũ</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dông</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bão</a:t>
            </a:r>
            <a:r>
              <a:rPr lang="en-US" sz="3000" dirty="0" smtClean="0">
                <a:solidFill>
                  <a:srgbClr val="000066"/>
                </a:solidFill>
                <a:latin typeface="Times New Roman" pitchFamily="18" charset="0"/>
                <a:cs typeface="Times New Roman" pitchFamily="18" charset="0"/>
              </a:rPr>
              <a:t>.</a:t>
            </a:r>
            <a:endParaRPr lang="en-US" sz="3000" dirty="0">
              <a:solidFill>
                <a:srgbClr val="000066"/>
              </a:solidFill>
              <a:latin typeface="Times New Roman" pitchFamily="18" charset="0"/>
              <a:cs typeface="Times New Roman" pitchFamily="18" charset="0"/>
            </a:endParaRPr>
          </a:p>
        </p:txBody>
      </p:sp>
      <p:sp>
        <p:nvSpPr>
          <p:cNvPr id="12" name="Rectangle 11"/>
          <p:cNvSpPr/>
          <p:nvPr/>
        </p:nvSpPr>
        <p:spPr>
          <a:xfrm>
            <a:off x="294774" y="4726418"/>
            <a:ext cx="8763000" cy="523220"/>
          </a:xfrm>
          <a:prstGeom prst="rect">
            <a:avLst/>
          </a:prstGeom>
        </p:spPr>
        <p:txBody>
          <a:bodyPr wrap="square">
            <a:spAutoFit/>
          </a:bodyPr>
          <a:lstStyle/>
          <a:p>
            <a:r>
              <a:rPr lang="en-US" sz="2800" b="1" dirty="0" err="1" smtClean="0">
                <a:solidFill>
                  <a:srgbClr val="C00000"/>
                </a:solidFill>
                <a:latin typeface="Times New Roman" pitchFamily="18" charset="0"/>
                <a:cs typeface="Times New Roman" pitchFamily="18" charset="0"/>
              </a:rPr>
              <a:t>Em</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hãy</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nêu</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một</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số</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nguyên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tắc</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khi</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tập</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bơi</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hoặc</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đi</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bơi</a:t>
            </a:r>
            <a:r>
              <a:rPr lang="en-US" sz="2800" b="1" dirty="0" smtClean="0">
                <a:solidFill>
                  <a:srgbClr val="C00000"/>
                </a:solidFill>
                <a:latin typeface="Times New Roman" pitchFamily="18" charset="0"/>
                <a:cs typeface="Times New Roman" pitchFamily="18" charset="0"/>
              </a:rPr>
              <a:t>?</a:t>
            </a:r>
            <a:endParaRPr lang="en-US" sz="2800" dirty="0"/>
          </a:p>
        </p:txBody>
      </p:sp>
      <p:sp>
        <p:nvSpPr>
          <p:cNvPr id="13" name="Rectangle 12"/>
          <p:cNvSpPr/>
          <p:nvPr/>
        </p:nvSpPr>
        <p:spPr>
          <a:xfrm>
            <a:off x="228600" y="5505736"/>
            <a:ext cx="8915400" cy="1015663"/>
          </a:xfrm>
          <a:prstGeom prst="rect">
            <a:avLst/>
          </a:prstGeom>
        </p:spPr>
        <p:txBody>
          <a:bodyPr wrap="square">
            <a:spAutoFit/>
          </a:bodyPr>
          <a:lstStyle/>
          <a:p>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Chỉ</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tập</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bơi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hoặc</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bơi</a:t>
            </a:r>
            <a:r>
              <a:rPr lang="en-US" sz="3000" dirty="0" smtClean="0">
                <a:solidFill>
                  <a:srgbClr val="000066"/>
                </a:solidFill>
                <a:latin typeface="Times New Roman" pitchFamily="18" charset="0"/>
                <a:cs typeface="Times New Roman" pitchFamily="18" charset="0"/>
              </a:rPr>
              <a:t> ở </a:t>
            </a:r>
            <a:r>
              <a:rPr lang="en-US" sz="3000" dirty="0" err="1" smtClean="0">
                <a:solidFill>
                  <a:srgbClr val="000066"/>
                </a:solidFill>
                <a:latin typeface="Times New Roman" pitchFamily="18" charset="0"/>
                <a:cs typeface="Times New Roman" pitchFamily="18" charset="0"/>
              </a:rPr>
              <a:t>nơi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có</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người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lớn</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và</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phương</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tiện</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cứu</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hộ</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tuân</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thủ</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các</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quy</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định</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của</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bể</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bơi</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khu</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vực</a:t>
            </a:r>
            <a:r>
              <a:rPr lang="en-US" sz="3000" dirty="0" smtClean="0">
                <a:solidFill>
                  <a:srgbClr val="000066"/>
                </a:solidFill>
                <a:latin typeface="Times New Roman" pitchFamily="18" charset="0"/>
                <a:cs typeface="Times New Roman" pitchFamily="18" charset="0"/>
              </a:rPr>
              <a:t> </a:t>
            </a:r>
            <a:r>
              <a:rPr lang="en-US" sz="3000" dirty="0" err="1" smtClean="0">
                <a:solidFill>
                  <a:srgbClr val="000066"/>
                </a:solidFill>
                <a:latin typeface="Times New Roman" pitchFamily="18" charset="0"/>
                <a:cs typeface="Times New Roman" pitchFamily="18" charset="0"/>
              </a:rPr>
              <a:t>bơi</a:t>
            </a:r>
            <a:r>
              <a:rPr lang="en-US" sz="3000" dirty="0" smtClean="0">
                <a:solidFill>
                  <a:srgbClr val="000066"/>
                </a:solidFill>
                <a:latin typeface="Times New Roman" pitchFamily="18" charset="0"/>
                <a:cs typeface="Times New Roman" pitchFamily="18" charset="0"/>
              </a:rPr>
              <a:t>.</a:t>
            </a:r>
            <a:endParaRPr lang="en-US" sz="30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81000" y="1219200"/>
            <a:ext cx="8382000" cy="5638800"/>
            <a:chOff x="240" y="768"/>
            <a:chExt cx="5280" cy="3552"/>
          </a:xfrm>
          <a:blipFill>
            <a:blip r:embed="rId3"/>
            <a:tile tx="0" ty="0" sx="100000" sy="100000" flip="none" algn="tl"/>
          </a:blipFill>
        </p:grpSpPr>
        <p:sp>
          <p:nvSpPr>
            <p:cNvPr id="16392" name="AutoShape 5"/>
            <p:cNvSpPr>
              <a:spLocks noChangeArrowheads="1"/>
            </p:cNvSpPr>
            <p:nvPr/>
          </p:nvSpPr>
          <p:spPr bwMode="auto">
            <a:xfrm>
              <a:off x="240" y="768"/>
              <a:ext cx="5280" cy="3552"/>
            </a:xfrm>
            <a:prstGeom prst="horizontalScroll">
              <a:avLst>
                <a:gd name="adj" fmla="val 12500"/>
              </a:avLst>
            </a:prstGeom>
            <a:grpFill/>
            <a:ln w="9525">
              <a:solidFill>
                <a:srgbClr val="FF0000"/>
              </a:solidFill>
              <a:round/>
              <a:headEnd/>
              <a:tailEnd/>
            </a:ln>
          </p:spPr>
          <p:txBody>
            <a:bodyPr wrap="none" anchor="ctr"/>
            <a:lstStyle/>
            <a:p>
              <a:pPr algn="ctr" fontAlgn="auto">
                <a:spcBef>
                  <a:spcPts val="0"/>
                </a:spcBef>
                <a:spcAft>
                  <a:spcPts val="0"/>
                </a:spcAft>
                <a:defRPr/>
              </a:pPr>
              <a:endParaRPr lang="vi-VN" sz="1800">
                <a:solidFill>
                  <a:srgbClr val="0000CC"/>
                </a:solidFill>
                <a:latin typeface="Times New Roman" pitchFamily="18" charset="0"/>
                <a:cs typeface="Times New Roman" pitchFamily="18" charset="0"/>
              </a:endParaRPr>
            </a:p>
          </p:txBody>
        </p:sp>
        <p:sp>
          <p:nvSpPr>
            <p:cNvPr id="16393" name="Rectangle 6"/>
            <p:cNvSpPr>
              <a:spLocks noChangeArrowheads="1"/>
            </p:cNvSpPr>
            <p:nvPr/>
          </p:nvSpPr>
          <p:spPr bwMode="auto">
            <a:xfrm>
              <a:off x="528" y="1358"/>
              <a:ext cx="4992" cy="2501"/>
            </a:xfrm>
            <a:prstGeom prst="rect">
              <a:avLst/>
            </a:prstGeom>
            <a:grpFill/>
            <a:ln w="9525">
              <a:solidFill>
                <a:srgbClr val="FF0000"/>
              </a:solidFill>
              <a:miter lim="800000"/>
              <a:headEnd/>
              <a:tailEnd/>
            </a:ln>
          </p:spPr>
          <p:txBody>
            <a:bodyPr wrap="square" anchor="ctr">
              <a:spAutoFit/>
            </a:bodyPr>
            <a:lstStyle/>
            <a:p>
              <a:pPr algn="just" fontAlgn="auto">
                <a:spcBef>
                  <a:spcPts val="0"/>
                </a:spcBef>
                <a:spcAft>
                  <a:spcPts val="0"/>
                </a:spcAft>
                <a:tabLst>
                  <a:tab pos="457200" algn="l"/>
                </a:tabLst>
                <a:defRPr/>
              </a:pPr>
              <a:r>
                <a:rPr lang="en-US" sz="2800" dirty="0" smtClean="0">
                  <a:solidFill>
                    <a:srgbClr val="000066"/>
                  </a:solidFill>
                  <a:latin typeface="Times New Roman" pitchFamily="18" charset="0"/>
                  <a:cs typeface="Times New Roman" pitchFamily="18" charset="0"/>
                </a:rPr>
                <a:t>   - </a:t>
              </a:r>
              <a:r>
                <a:rPr lang="en-US" sz="2800" dirty="0" err="1">
                  <a:solidFill>
                    <a:srgbClr val="000066"/>
                  </a:solidFill>
                  <a:latin typeface="Times New Roman" pitchFamily="18" charset="0"/>
                  <a:cs typeface="Times New Roman" pitchFamily="18" charset="0"/>
                </a:rPr>
                <a:t>Không</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chơi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đùa</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gần</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hồ</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ao</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sông</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suối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Giếng</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nước</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phải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được</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xây</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thành</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cao</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có</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nắp</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đậy</a:t>
              </a:r>
              <a:r>
                <a:rPr lang="en-US" sz="2800" dirty="0">
                  <a:solidFill>
                    <a:srgbClr val="000066"/>
                  </a:solidFill>
                  <a:latin typeface="Times New Roman" pitchFamily="18" charset="0"/>
                  <a:cs typeface="Times New Roman" pitchFamily="18" charset="0"/>
                </a:rPr>
                <a:t>. Chum, </a:t>
              </a:r>
              <a:r>
                <a:rPr lang="en-US" sz="2800" dirty="0" err="1">
                  <a:solidFill>
                    <a:srgbClr val="000066"/>
                  </a:solidFill>
                  <a:latin typeface="Times New Roman" pitchFamily="18" charset="0"/>
                  <a:cs typeface="Times New Roman" pitchFamily="18" charset="0"/>
                </a:rPr>
                <a:t>vại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bể</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nước</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phải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có</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nắp</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đậy</a:t>
              </a:r>
              <a:r>
                <a:rPr lang="en-US" sz="2800" dirty="0">
                  <a:solidFill>
                    <a:srgbClr val="000066"/>
                  </a:solidFill>
                  <a:latin typeface="Times New Roman" pitchFamily="18" charset="0"/>
                  <a:cs typeface="Times New Roman" pitchFamily="18" charset="0"/>
                </a:rPr>
                <a:t>.</a:t>
              </a:r>
            </a:p>
            <a:p>
              <a:pPr algn="just" fontAlgn="auto">
                <a:spcBef>
                  <a:spcPts val="0"/>
                </a:spcBef>
                <a:spcAft>
                  <a:spcPts val="0"/>
                </a:spcAft>
                <a:tabLst>
                  <a:tab pos="457200" algn="l"/>
                </a:tabLst>
                <a:defRPr/>
              </a:pPr>
              <a:r>
                <a:rPr lang="en-US" sz="2800" dirty="0">
                  <a:solidFill>
                    <a:srgbClr val="000066"/>
                  </a:solidFill>
                  <a:latin typeface="Times New Roman" pitchFamily="18" charset="0"/>
                  <a:cs typeface="Times New Roman" pitchFamily="18" charset="0"/>
                </a:rPr>
                <a:t>   </a:t>
              </a:r>
              <a:r>
                <a:rPr lang="en-US" sz="2800" dirty="0" smtClean="0">
                  <a:solidFill>
                    <a:srgbClr val="000066"/>
                  </a:solidFill>
                  <a:latin typeface="Times New Roman" pitchFamily="18" charset="0"/>
                  <a:cs typeface="Times New Roman" pitchFamily="18" charset="0"/>
                </a:rPr>
                <a:t>- </a:t>
              </a:r>
              <a:r>
                <a:rPr lang="en-US" sz="2800" dirty="0" err="1" smtClean="0">
                  <a:solidFill>
                    <a:srgbClr val="000066"/>
                  </a:solidFill>
                  <a:latin typeface="Times New Roman" pitchFamily="18" charset="0"/>
                  <a:cs typeface="Times New Roman" pitchFamily="18" charset="0"/>
                </a:rPr>
                <a:t>Chấp</a:t>
              </a:r>
              <a:r>
                <a:rPr lang="en-US" sz="2800" dirty="0" smtClean="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hành</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tốt</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các</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quy</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định</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về</a:t>
              </a:r>
              <a:r>
                <a:rPr lang="en-US" sz="2800" dirty="0">
                  <a:solidFill>
                    <a:srgbClr val="000066"/>
                  </a:solidFill>
                  <a:latin typeface="Times New Roman" pitchFamily="18" charset="0"/>
                  <a:cs typeface="Times New Roman" pitchFamily="18" charset="0"/>
                </a:rPr>
                <a:t> an </a:t>
              </a:r>
              <a:r>
                <a:rPr lang="en-US" sz="2800" dirty="0" err="1">
                  <a:solidFill>
                    <a:srgbClr val="000066"/>
                  </a:solidFill>
                  <a:latin typeface="Times New Roman" pitchFamily="18" charset="0"/>
                  <a:cs typeface="Times New Roman" pitchFamily="18" charset="0"/>
                </a:rPr>
                <a:t>toàn</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khi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tham</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gia</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các</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phương</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tiện</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giao</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thông</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đường</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thủy</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Tuyệt</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đối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không</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lội</a:t>
              </a:r>
              <a:r>
                <a:rPr lang="en-US" sz="2800" dirty="0">
                  <a:solidFill>
                    <a:srgbClr val="000066"/>
                  </a:solidFill>
                  <a:latin typeface="Times New Roman" pitchFamily="18" charset="0"/>
                  <a:cs typeface="Times New Roman" pitchFamily="18" charset="0"/>
                </a:rPr>
                <a:t> qua </a:t>
              </a:r>
              <a:r>
                <a:rPr lang="en-US" sz="2800" dirty="0" err="1">
                  <a:solidFill>
                    <a:srgbClr val="000066"/>
                  </a:solidFill>
                  <a:latin typeface="Times New Roman" pitchFamily="18" charset="0"/>
                  <a:cs typeface="Times New Roman" pitchFamily="18" charset="0"/>
                </a:rPr>
                <a:t>suối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khi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trời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mưa</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lũ</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dông</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bão</a:t>
              </a:r>
              <a:r>
                <a:rPr lang="en-US" sz="2800" dirty="0" smtClean="0">
                  <a:solidFill>
                    <a:srgbClr val="000066"/>
                  </a:solidFill>
                  <a:latin typeface="Times New Roman" pitchFamily="18" charset="0"/>
                  <a:cs typeface="Times New Roman" pitchFamily="18" charset="0"/>
                </a:rPr>
                <a:t>.</a:t>
              </a:r>
              <a:endParaRPr lang="en-US" sz="2800" b="1" dirty="0">
                <a:solidFill>
                  <a:srgbClr val="C00000"/>
                </a:solidFill>
                <a:latin typeface="Times New Roman" pitchFamily="18" charset="0"/>
                <a:cs typeface="Times New Roman" pitchFamily="18" charset="0"/>
              </a:endParaRPr>
            </a:p>
            <a:p>
              <a:pPr algn="just" fontAlgn="auto">
                <a:spcBef>
                  <a:spcPts val="0"/>
                </a:spcBef>
                <a:spcAft>
                  <a:spcPts val="0"/>
                </a:spcAft>
                <a:tabLst>
                  <a:tab pos="457200" algn="l"/>
                </a:tabLst>
                <a:defRPr/>
              </a:pPr>
              <a:r>
                <a:rPr lang="en-US" sz="2800" dirty="0">
                  <a:solidFill>
                    <a:srgbClr val="000066"/>
                  </a:solidFill>
                  <a:latin typeface="Times New Roman" pitchFamily="18" charset="0"/>
                  <a:cs typeface="Times New Roman" pitchFamily="18" charset="0"/>
                </a:rPr>
                <a:t>   - </a:t>
              </a:r>
              <a:r>
                <a:rPr lang="en-US" sz="2800" dirty="0" err="1">
                  <a:solidFill>
                    <a:srgbClr val="000066"/>
                  </a:solidFill>
                  <a:latin typeface="Times New Roman" pitchFamily="18" charset="0"/>
                  <a:cs typeface="Times New Roman" pitchFamily="18" charset="0"/>
                </a:rPr>
                <a:t>Chỉ</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tập</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bơi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hoặc</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bơi</a:t>
              </a:r>
              <a:r>
                <a:rPr lang="en-US" sz="2800" dirty="0">
                  <a:solidFill>
                    <a:srgbClr val="000066"/>
                  </a:solidFill>
                  <a:latin typeface="Times New Roman" pitchFamily="18" charset="0"/>
                  <a:cs typeface="Times New Roman" pitchFamily="18" charset="0"/>
                </a:rPr>
                <a:t> ở </a:t>
              </a:r>
              <a:r>
                <a:rPr lang="en-US" sz="2800" dirty="0" err="1">
                  <a:solidFill>
                    <a:srgbClr val="000066"/>
                  </a:solidFill>
                  <a:latin typeface="Times New Roman" pitchFamily="18" charset="0"/>
                  <a:cs typeface="Times New Roman" pitchFamily="18" charset="0"/>
                </a:rPr>
                <a:t>nơi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có</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người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lớn</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và</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phương</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tiện</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cứu</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hộ</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tuân</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thủ</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các</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quy</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định</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của</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bể</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bơi</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khu</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vực</a:t>
              </a:r>
              <a:r>
                <a:rPr lang="en-US" sz="2800" dirty="0">
                  <a:solidFill>
                    <a:srgbClr val="000066"/>
                  </a:solidFill>
                  <a:latin typeface="Times New Roman" pitchFamily="18" charset="0"/>
                  <a:cs typeface="Times New Roman" pitchFamily="18" charset="0"/>
                </a:rPr>
                <a:t> </a:t>
              </a:r>
              <a:r>
                <a:rPr lang="en-US" sz="2800" dirty="0" err="1">
                  <a:solidFill>
                    <a:srgbClr val="000066"/>
                  </a:solidFill>
                  <a:latin typeface="Times New Roman" pitchFamily="18" charset="0"/>
                  <a:cs typeface="Times New Roman" pitchFamily="18" charset="0"/>
                </a:rPr>
                <a:t>bơi</a:t>
              </a:r>
              <a:r>
                <a:rPr lang="en-US" sz="2800" dirty="0">
                  <a:solidFill>
                    <a:srgbClr val="000066"/>
                  </a:solidFill>
                  <a:latin typeface="Times New Roman" pitchFamily="18" charset="0"/>
                  <a:cs typeface="Times New Roman" pitchFamily="18" charset="0"/>
                </a:rPr>
                <a:t>.</a:t>
              </a:r>
            </a:p>
          </p:txBody>
        </p:sp>
      </p:grpSp>
      <p:sp>
        <p:nvSpPr>
          <p:cNvPr id="11271" name="WordArt 7"/>
          <p:cNvSpPr>
            <a:spLocks noChangeArrowheads="1" noChangeShapeType="1" noTextEdit="1"/>
          </p:cNvSpPr>
          <p:nvPr/>
        </p:nvSpPr>
        <p:spPr bwMode="auto">
          <a:xfrm>
            <a:off x="3733800" y="1219200"/>
            <a:ext cx="1447800" cy="60960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00FF00"/>
                  </a:solidFill>
                  <a:round/>
                  <a:headEnd/>
                  <a:tailEnd/>
                </a:ln>
                <a:gradFill rotWithShape="1">
                  <a:gsLst>
                    <a:gs pos="0">
                      <a:srgbClr val="FFFFFF"/>
                    </a:gs>
                    <a:gs pos="100000">
                      <a:srgbClr val="00FF00"/>
                    </a:gs>
                  </a:gsLst>
                  <a:path path="rect">
                    <a:fillToRect l="50000" t="50000" r="50000" b="50000"/>
                  </a:path>
                </a:gradFill>
                <a:effectLst>
                  <a:outerShdw dist="35921" dir="2700000" algn="ctr" rotWithShape="0">
                    <a:srgbClr val="990000"/>
                  </a:outerShdw>
                </a:effectLst>
                <a:latin typeface="Times New Roman"/>
                <a:cs typeface="Times New Roman"/>
              </a:rPr>
              <a:t>BÀI HỌC:</a:t>
            </a:r>
            <a:endParaRPr lang="en-US" sz="3600" kern="10" dirty="0">
              <a:ln w="19050">
                <a:solidFill>
                  <a:srgbClr val="00FF00"/>
                </a:solidFill>
                <a:round/>
                <a:headEnd/>
                <a:tailEnd/>
              </a:ln>
              <a:gradFill rotWithShape="1">
                <a:gsLst>
                  <a:gs pos="0">
                    <a:srgbClr val="FFFFFF"/>
                  </a:gs>
                  <a:gs pos="100000">
                    <a:srgbClr val="00FF00"/>
                  </a:gs>
                </a:gsLst>
                <a:path path="rect">
                  <a:fillToRect l="50000" t="50000" r="50000" b="50000"/>
                </a:path>
              </a:gradFill>
              <a:effectLst>
                <a:outerShdw dist="35921" dir="2700000" algn="ctr" rotWithShape="0">
                  <a:srgbClr val="990000"/>
                </a:outerShdw>
              </a:effectLst>
              <a:latin typeface="Times New Roman"/>
              <a:cs typeface="Times New Roman"/>
            </a:endParaRPr>
          </a:p>
        </p:txBody>
      </p:sp>
      <p:sp>
        <p:nvSpPr>
          <p:cNvPr id="8" name="TextBox 7"/>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blinds(horizontal)">
                                      <p:cBhvr>
                                        <p:cTn id="7"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8"/>
          <p:cNvSpPr>
            <a:spLocks noChangeArrowheads="1" noChangeShapeType="1" noTextEdit="1"/>
          </p:cNvSpPr>
          <p:nvPr/>
        </p:nvSpPr>
        <p:spPr bwMode="auto">
          <a:xfrm>
            <a:off x="1066800" y="1981200"/>
            <a:ext cx="7086600" cy="2111375"/>
          </a:xfrm>
          <a:prstGeom prst="rect">
            <a:avLst/>
          </a:prstGeom>
        </p:spPr>
        <p:txBody>
          <a:bodyPr wrap="none" fromWordArt="1">
            <a:prstTxWarp prst="textPlain">
              <a:avLst>
                <a:gd name="adj" fmla="val 50000"/>
              </a:avLst>
            </a:prstTxWarp>
          </a:bodyPr>
          <a:lstStyle/>
          <a:p>
            <a:pPr algn="ctr"/>
            <a:r>
              <a:rPr lang="en-US" sz="3600" b="1"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TRÒ CHƠI “AI NHANH, AI ĐÚNG?”</a:t>
            </a:r>
            <a:endPar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7" name="TextBox 6"/>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GDKNS</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WordArt 3"/>
          <p:cNvSpPr>
            <a:spLocks noChangeArrowheads="1" noChangeShapeType="1" noTextEdit="1"/>
          </p:cNvSpPr>
          <p:nvPr/>
        </p:nvSpPr>
        <p:spPr bwMode="auto">
          <a:xfrm>
            <a:off x="914400" y="1143000"/>
            <a:ext cx="2819400" cy="866775"/>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headEnd/>
                  <a:tailEnd/>
                </a:ln>
                <a:solidFill>
                  <a:srgbClr val="FFFF00"/>
                </a:solidFill>
                <a:effectLst>
                  <a:outerShdw dist="35921" dir="2700000" algn="ctr" rotWithShape="0">
                    <a:srgbClr val="990000"/>
                  </a:outerShdw>
                </a:effectLst>
                <a:latin typeface="Times New Roman"/>
                <a:cs typeface="Times New Roman"/>
              </a:rPr>
              <a:t>TRÒ CHƠI:</a:t>
            </a:r>
            <a:endParaRPr lang="en-US" sz="3600" b="1" kern="10" dirty="0">
              <a:ln w="19050">
                <a:solidFill>
                  <a:srgbClr val="99CCFF"/>
                </a:solidFill>
                <a:round/>
                <a:headEnd/>
                <a:tailEnd/>
              </a:ln>
              <a:solidFill>
                <a:srgbClr val="FFFF00"/>
              </a:solidFill>
              <a:effectLst>
                <a:outerShdw dist="35921" dir="2700000" algn="ctr" rotWithShape="0">
                  <a:srgbClr val="990000"/>
                </a:outerShdw>
              </a:effectLst>
              <a:latin typeface="Times New Roman"/>
              <a:cs typeface="Times New Roman"/>
            </a:endParaRPr>
          </a:p>
        </p:txBody>
      </p:sp>
      <p:sp>
        <p:nvSpPr>
          <p:cNvPr id="86020" name="WordArt 4"/>
          <p:cNvSpPr>
            <a:spLocks noChangeArrowheads="1" noChangeShapeType="1" noTextEdit="1"/>
          </p:cNvSpPr>
          <p:nvPr/>
        </p:nvSpPr>
        <p:spPr bwMode="auto">
          <a:xfrm>
            <a:off x="4191000" y="1219200"/>
            <a:ext cx="4648200" cy="1295400"/>
          </a:xfrm>
          <a:prstGeom prst="rect">
            <a:avLst/>
          </a:prstGeom>
        </p:spPr>
        <p:style>
          <a:lnRef idx="2">
            <a:schemeClr val="accent4"/>
          </a:lnRef>
          <a:fillRef idx="1">
            <a:schemeClr val="lt1"/>
          </a:fillRef>
          <a:effectRef idx="0">
            <a:schemeClr val="accent4"/>
          </a:effectRef>
          <a:fontRef idx="minor">
            <a:schemeClr val="dk1"/>
          </a:fontRef>
        </p:style>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Ai nhanh </a:t>
            </a:r>
            <a:r>
              <a:rPr lang="en-US" sz="3600" b="1" kern="10" spc="-360" dirty="0" smtClean="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 </a:t>
            </a:r>
            <a:r>
              <a:rPr lang="vi-VN" sz="3600" b="1" kern="10" spc="-360" dirty="0" smtClean="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a:t>
            </a:r>
            <a:r>
              <a:rPr lang="vi-VN" sz="3600" b="1" kern="10" spc="-360" dirty="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Ai đúng</a:t>
            </a:r>
            <a:endParaRPr lang="en-US" sz="3600" b="1" kern="10" spc="-360" dirty="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endParaRPr>
          </a:p>
        </p:txBody>
      </p:sp>
      <p:pic>
        <p:nvPicPr>
          <p:cNvPr id="31761" name="Picture 17" descr="0036"/>
          <p:cNvPicPr>
            <a:picLocks noChangeAspect="1" noChangeArrowheads="1" noCrop="1"/>
          </p:cNvPicPr>
          <p:nvPr/>
        </p:nvPicPr>
        <p:blipFill>
          <a:blip r:embed="rId4"/>
          <a:srcRect/>
          <a:stretch>
            <a:fillRect/>
          </a:stretch>
        </p:blipFill>
        <p:spPr bwMode="auto">
          <a:xfrm>
            <a:off x="0" y="4953000"/>
            <a:ext cx="1557338" cy="1600200"/>
          </a:xfrm>
          <a:prstGeom prst="rect">
            <a:avLst/>
          </a:prstGeom>
          <a:noFill/>
          <a:ln w="9525">
            <a:noFill/>
            <a:miter lim="800000"/>
            <a:headEnd/>
            <a:tailEnd/>
          </a:ln>
        </p:spPr>
      </p:pic>
      <p:pic>
        <p:nvPicPr>
          <p:cNvPr id="31759" name="Picture 15" descr="Tweety[1]"/>
          <p:cNvPicPr>
            <a:picLocks noChangeAspect="1" noChangeArrowheads="1" noCrop="1"/>
          </p:cNvPicPr>
          <p:nvPr/>
        </p:nvPicPr>
        <p:blipFill>
          <a:blip r:embed="rId5"/>
          <a:srcRect/>
          <a:stretch>
            <a:fillRect/>
          </a:stretch>
        </p:blipFill>
        <p:spPr bwMode="auto">
          <a:xfrm flipH="1">
            <a:off x="7467600" y="5410200"/>
            <a:ext cx="1400175" cy="1185863"/>
          </a:xfrm>
          <a:prstGeom prst="rect">
            <a:avLst/>
          </a:prstGeom>
          <a:noFill/>
          <a:ln w="9525">
            <a:noFill/>
            <a:miter lim="800000"/>
            <a:headEnd/>
            <a:tailEnd/>
          </a:ln>
        </p:spPr>
      </p:pic>
      <p:pic>
        <p:nvPicPr>
          <p:cNvPr id="31762" name="Picture 18" descr="angelfish"/>
          <p:cNvPicPr>
            <a:picLocks noChangeAspect="1" noChangeArrowheads="1" noCrop="1"/>
          </p:cNvPicPr>
          <p:nvPr/>
        </p:nvPicPr>
        <p:blipFill>
          <a:blip r:embed="rId6"/>
          <a:srcRect/>
          <a:stretch>
            <a:fillRect/>
          </a:stretch>
        </p:blipFill>
        <p:spPr bwMode="auto">
          <a:xfrm rot="-554604">
            <a:off x="318790" y="3592910"/>
            <a:ext cx="1190625" cy="1219200"/>
          </a:xfrm>
          <a:prstGeom prst="rect">
            <a:avLst/>
          </a:prstGeom>
          <a:noFill/>
          <a:ln w="9525">
            <a:noFill/>
            <a:miter lim="800000"/>
            <a:headEnd/>
            <a:tailEnd/>
          </a:ln>
        </p:spPr>
      </p:pic>
      <p:sp>
        <p:nvSpPr>
          <p:cNvPr id="86034" name="Oval 18"/>
          <p:cNvSpPr>
            <a:spLocks noChangeArrowheads="1"/>
          </p:cNvSpPr>
          <p:nvPr/>
        </p:nvSpPr>
        <p:spPr bwMode="auto">
          <a:xfrm>
            <a:off x="1905000" y="71438"/>
            <a:ext cx="762000" cy="762000"/>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0</a:t>
            </a:r>
          </a:p>
        </p:txBody>
      </p:sp>
      <p:sp>
        <p:nvSpPr>
          <p:cNvPr id="86035" name="AutoShape 19"/>
          <p:cNvSpPr>
            <a:spLocks noChangeArrowheads="1"/>
          </p:cNvSpPr>
          <p:nvPr/>
        </p:nvSpPr>
        <p:spPr bwMode="auto">
          <a:xfrm>
            <a:off x="304800" y="185738"/>
            <a:ext cx="1447800" cy="1109662"/>
          </a:xfrm>
          <a:prstGeom prst="roundRect">
            <a:avLst>
              <a:gd name="adj" fmla="val 16667"/>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3200" b="1" dirty="0" err="1">
                <a:solidFill>
                  <a:srgbClr val="3333FF"/>
                </a:solidFill>
                <a:latin typeface="Times New Roman" pitchFamily="18" charset="0"/>
                <a:cs typeface="Times New Roman" pitchFamily="18" charset="0"/>
              </a:rPr>
              <a:t>Bắt</a:t>
            </a:r>
            <a:r>
              <a:rPr lang="en-US" sz="3200" b="1" dirty="0">
                <a:solidFill>
                  <a:srgbClr val="3333FF"/>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đầu</a:t>
            </a:r>
            <a:endParaRPr lang="en-US" sz="3200" b="1" dirty="0">
              <a:solidFill>
                <a:srgbClr val="3333FF"/>
              </a:solidFill>
              <a:latin typeface="Times New Roman" pitchFamily="18" charset="0"/>
              <a:cs typeface="Times New Roman" pitchFamily="18" charset="0"/>
            </a:endParaRPr>
          </a:p>
        </p:txBody>
      </p:sp>
      <p:sp>
        <p:nvSpPr>
          <p:cNvPr id="86036" name="Oval 20"/>
          <p:cNvSpPr>
            <a:spLocks noChangeArrowheads="1"/>
          </p:cNvSpPr>
          <p:nvPr/>
        </p:nvSpPr>
        <p:spPr bwMode="auto">
          <a:xfrm>
            <a:off x="1905000" y="109538"/>
            <a:ext cx="10668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1</a:t>
            </a:r>
          </a:p>
        </p:txBody>
      </p:sp>
      <p:sp>
        <p:nvSpPr>
          <p:cNvPr id="86037" name="Oval 21"/>
          <p:cNvSpPr>
            <a:spLocks noChangeArrowheads="1"/>
          </p:cNvSpPr>
          <p:nvPr/>
        </p:nvSpPr>
        <p:spPr bwMode="auto">
          <a:xfrm>
            <a:off x="1905000" y="228600"/>
            <a:ext cx="10668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2</a:t>
            </a:r>
          </a:p>
        </p:txBody>
      </p:sp>
      <p:sp>
        <p:nvSpPr>
          <p:cNvPr id="86038" name="Oval 22"/>
          <p:cNvSpPr>
            <a:spLocks noChangeArrowheads="1"/>
          </p:cNvSpPr>
          <p:nvPr/>
        </p:nvSpPr>
        <p:spPr bwMode="auto">
          <a:xfrm>
            <a:off x="1905000" y="228600"/>
            <a:ext cx="11430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3</a:t>
            </a:r>
          </a:p>
        </p:txBody>
      </p:sp>
      <p:sp>
        <p:nvSpPr>
          <p:cNvPr id="86039" name="Oval 23"/>
          <p:cNvSpPr>
            <a:spLocks noChangeArrowheads="1"/>
          </p:cNvSpPr>
          <p:nvPr/>
        </p:nvSpPr>
        <p:spPr bwMode="auto">
          <a:xfrm>
            <a:off x="1981200" y="152400"/>
            <a:ext cx="10668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4</a:t>
            </a:r>
          </a:p>
        </p:txBody>
      </p:sp>
      <p:sp>
        <p:nvSpPr>
          <p:cNvPr id="86040" name="Oval 24"/>
          <p:cNvSpPr>
            <a:spLocks noChangeArrowheads="1"/>
          </p:cNvSpPr>
          <p:nvPr/>
        </p:nvSpPr>
        <p:spPr bwMode="auto">
          <a:xfrm>
            <a:off x="1981200" y="228600"/>
            <a:ext cx="1066800" cy="990600"/>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5</a:t>
            </a:r>
          </a:p>
        </p:txBody>
      </p:sp>
      <p:grpSp>
        <p:nvGrpSpPr>
          <p:cNvPr id="2" name="Group 13"/>
          <p:cNvGrpSpPr>
            <a:grpSpLocks/>
          </p:cNvGrpSpPr>
          <p:nvPr/>
        </p:nvGrpSpPr>
        <p:grpSpPr bwMode="auto">
          <a:xfrm>
            <a:off x="0" y="0"/>
            <a:ext cx="9144000" cy="6858000"/>
            <a:chOff x="0" y="0"/>
            <a:chExt cx="5760" cy="4333"/>
          </a:xfrm>
        </p:grpSpPr>
        <p:pic>
          <p:nvPicPr>
            <p:cNvPr id="12315" name="Picture 14" descr="N3"/>
            <p:cNvPicPr>
              <a:picLocks noChangeAspect="1" noChangeArrowheads="1"/>
            </p:cNvPicPr>
            <p:nvPr/>
          </p:nvPicPr>
          <p:blipFill>
            <a:blip r:embed="rId7"/>
            <a:srcRect/>
            <a:stretch>
              <a:fillRect/>
            </a:stretch>
          </p:blipFill>
          <p:spPr bwMode="auto">
            <a:xfrm flipV="1">
              <a:off x="0" y="4214"/>
              <a:ext cx="5747" cy="119"/>
            </a:xfrm>
            <a:prstGeom prst="rect">
              <a:avLst/>
            </a:prstGeom>
            <a:noFill/>
            <a:ln w="9525">
              <a:noFill/>
              <a:miter lim="800000"/>
              <a:headEnd/>
              <a:tailEnd/>
            </a:ln>
          </p:spPr>
        </p:pic>
        <p:pic>
          <p:nvPicPr>
            <p:cNvPr id="12316" name="Picture 15" descr="N3"/>
            <p:cNvPicPr>
              <a:picLocks noChangeAspect="1" noChangeArrowheads="1"/>
            </p:cNvPicPr>
            <p:nvPr/>
          </p:nvPicPr>
          <p:blipFill>
            <a:blip r:embed="rId7"/>
            <a:srcRect/>
            <a:stretch>
              <a:fillRect/>
            </a:stretch>
          </p:blipFill>
          <p:spPr bwMode="auto">
            <a:xfrm rot="5400000" flipH="1" flipV="1">
              <a:off x="3562" y="2109"/>
              <a:ext cx="4283" cy="113"/>
            </a:xfrm>
            <a:prstGeom prst="rect">
              <a:avLst/>
            </a:prstGeom>
            <a:noFill/>
            <a:ln w="9525">
              <a:noFill/>
              <a:miter lim="800000"/>
              <a:headEnd/>
              <a:tailEnd/>
            </a:ln>
          </p:spPr>
        </p:pic>
        <p:pic>
          <p:nvPicPr>
            <p:cNvPr id="12317" name="Picture 16" descr="N3"/>
            <p:cNvPicPr>
              <a:picLocks noChangeAspect="1" noChangeArrowheads="1"/>
            </p:cNvPicPr>
            <p:nvPr/>
          </p:nvPicPr>
          <p:blipFill>
            <a:blip r:embed="rId7"/>
            <a:srcRect/>
            <a:stretch>
              <a:fillRect/>
            </a:stretch>
          </p:blipFill>
          <p:spPr bwMode="auto">
            <a:xfrm rot="5400000" flipH="1" flipV="1">
              <a:off x="-2085" y="2122"/>
              <a:ext cx="4283" cy="113"/>
            </a:xfrm>
            <a:prstGeom prst="rect">
              <a:avLst/>
            </a:prstGeom>
            <a:noFill/>
            <a:ln w="9525">
              <a:noFill/>
              <a:miter lim="800000"/>
              <a:headEnd/>
              <a:tailEnd/>
            </a:ln>
          </p:spPr>
        </p:pic>
        <p:pic>
          <p:nvPicPr>
            <p:cNvPr id="12318" name="Picture 17" descr="N3"/>
            <p:cNvPicPr>
              <a:picLocks noChangeAspect="1" noChangeArrowheads="1"/>
            </p:cNvPicPr>
            <p:nvPr/>
          </p:nvPicPr>
          <p:blipFill>
            <a:blip r:embed="rId7"/>
            <a:srcRect/>
            <a:stretch>
              <a:fillRect/>
            </a:stretch>
          </p:blipFill>
          <p:spPr bwMode="auto">
            <a:xfrm flipV="1">
              <a:off x="0" y="0"/>
              <a:ext cx="5747" cy="119"/>
            </a:xfrm>
            <a:prstGeom prst="rect">
              <a:avLst/>
            </a:prstGeom>
            <a:noFill/>
            <a:ln w="9525">
              <a:noFill/>
              <a:miter lim="800000"/>
              <a:headEnd/>
              <a:tailEnd/>
            </a:ln>
          </p:spPr>
        </p:pic>
      </p:grpSp>
      <p:sp>
        <p:nvSpPr>
          <p:cNvPr id="19" name="AutoShape 6"/>
          <p:cNvSpPr>
            <a:spLocks noChangeArrowheads="1"/>
          </p:cNvSpPr>
          <p:nvPr/>
        </p:nvSpPr>
        <p:spPr bwMode="auto">
          <a:xfrm>
            <a:off x="609600" y="2362200"/>
            <a:ext cx="7696200" cy="1295400"/>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headEnd/>
            <a:tailEnd/>
          </a:ln>
          <a:effectLst/>
        </p:spPr>
        <p:txBody>
          <a:bodyPr wrap="none" anchor="ctr"/>
          <a:lstStyle/>
          <a:p>
            <a:pPr algn="ctr">
              <a:defRPr/>
            </a:pPr>
            <a:endParaRPr lang="en-US" sz="3600" b="1" dirty="0">
              <a:solidFill>
                <a:prstClr val="black"/>
              </a:solidFill>
              <a:latin typeface="Times New Roman" pitchFamily="18" charset="0"/>
            </a:endParaRPr>
          </a:p>
          <a:p>
            <a:pPr algn="ctr">
              <a:defRPr/>
            </a:pPr>
            <a:r>
              <a:rPr lang="en-US" sz="3600" b="1" dirty="0" err="1" smtClean="0">
                <a:solidFill>
                  <a:prstClr val="black"/>
                </a:solidFill>
                <a:latin typeface="Times New Roman" pitchFamily="18" charset="0"/>
              </a:rPr>
              <a:t>Câu</a:t>
            </a:r>
            <a:r>
              <a:rPr lang="en-US" sz="3600" b="1" dirty="0" smtClean="0">
                <a:solidFill>
                  <a:prstClr val="black"/>
                </a:solidFill>
                <a:latin typeface="Times New Roman" pitchFamily="18" charset="0"/>
              </a:rPr>
              <a:t> 1.Chúng </a:t>
            </a:r>
            <a:r>
              <a:rPr lang="en-US" sz="3600" b="1" dirty="0">
                <a:solidFill>
                  <a:prstClr val="black"/>
                </a:solidFill>
                <a:latin typeface="Times New Roman" pitchFamily="18" charset="0"/>
              </a:rPr>
              <a:t>ta </a:t>
            </a:r>
            <a:r>
              <a:rPr lang="en-US" sz="3600" b="1" dirty="0" err="1">
                <a:solidFill>
                  <a:prstClr val="black"/>
                </a:solidFill>
                <a:latin typeface="Times New Roman" pitchFamily="18" charset="0"/>
              </a:rPr>
              <a:t>nên</a:t>
            </a:r>
            <a:r>
              <a:rPr lang="en-US" sz="3600" b="1" dirty="0">
                <a:solidFill>
                  <a:prstClr val="black"/>
                </a:solidFill>
                <a:latin typeface="Times New Roman" pitchFamily="18" charset="0"/>
              </a:rPr>
              <a:t> </a:t>
            </a:r>
            <a:r>
              <a:rPr lang="en-US" sz="3600" b="1" dirty="0" err="1">
                <a:solidFill>
                  <a:prstClr val="black"/>
                </a:solidFill>
                <a:latin typeface="Times New Roman" pitchFamily="18" charset="0"/>
              </a:rPr>
              <a:t>tập</a:t>
            </a:r>
            <a:r>
              <a:rPr lang="en-US" sz="3600" b="1" dirty="0">
                <a:solidFill>
                  <a:prstClr val="black"/>
                </a:solidFill>
                <a:latin typeface="Times New Roman" pitchFamily="18" charset="0"/>
              </a:rPr>
              <a:t> </a:t>
            </a:r>
            <a:r>
              <a:rPr lang="en-US" sz="3600" b="1" dirty="0" err="1">
                <a:solidFill>
                  <a:prstClr val="black"/>
                </a:solidFill>
                <a:latin typeface="Times New Roman" pitchFamily="18" charset="0"/>
              </a:rPr>
              <a:t>bơi</a:t>
            </a:r>
            <a:r>
              <a:rPr lang="en-US" sz="3600" b="1" dirty="0">
                <a:solidFill>
                  <a:prstClr val="black"/>
                </a:solidFill>
                <a:latin typeface="Times New Roman" pitchFamily="18" charset="0"/>
              </a:rPr>
              <a:t> ở </a:t>
            </a:r>
            <a:r>
              <a:rPr lang="en-US" sz="3600" b="1" dirty="0" err="1">
                <a:solidFill>
                  <a:prstClr val="black"/>
                </a:solidFill>
                <a:latin typeface="Times New Roman" pitchFamily="18" charset="0"/>
              </a:rPr>
              <a:t>đâu</a:t>
            </a:r>
            <a:r>
              <a:rPr lang="en-US" sz="3600" b="1" dirty="0">
                <a:solidFill>
                  <a:prstClr val="black"/>
                </a:solidFill>
                <a:latin typeface="Times New Roman" pitchFamily="18" charset="0"/>
              </a:rPr>
              <a:t>?</a:t>
            </a:r>
            <a:endParaRPr lang="en-US" sz="4400" b="1" dirty="0">
              <a:solidFill>
                <a:prstClr val="black"/>
              </a:solidFill>
              <a:latin typeface="Times New Roman" pitchFamily="18" charset="0"/>
            </a:endParaRPr>
          </a:p>
          <a:p>
            <a:pPr algn="ctr">
              <a:defRPr/>
            </a:pPr>
            <a:endParaRPr lang="en-US" sz="4400" b="1" dirty="0">
              <a:solidFill>
                <a:prstClr val="black"/>
              </a:solidFill>
              <a:latin typeface="Times New Roman" pitchFamily="18" charset="0"/>
            </a:endParaRPr>
          </a:p>
        </p:txBody>
      </p:sp>
      <p:sp>
        <p:nvSpPr>
          <p:cNvPr id="20" name="AutoShape 11"/>
          <p:cNvSpPr>
            <a:spLocks noChangeArrowheads="1"/>
          </p:cNvSpPr>
          <p:nvPr/>
        </p:nvSpPr>
        <p:spPr bwMode="auto">
          <a:xfrm>
            <a:off x="1981200" y="5715000"/>
            <a:ext cx="49530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headEnd/>
            <a:tailEnd/>
          </a:ln>
        </p:spPr>
        <p:txBody>
          <a:bodyPr wrap="none" anchor="ctr"/>
          <a:lstStyle/>
          <a:p>
            <a:pPr algn="ctr"/>
            <a:r>
              <a:rPr lang="en-US" sz="3200" b="1" dirty="0" smtClean="0">
                <a:solidFill>
                  <a:srgbClr val="FF0000"/>
                </a:solidFill>
                <a:latin typeface="Times New Roman" pitchFamily="18" charset="0"/>
              </a:rPr>
              <a:t>C</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Biển</a:t>
            </a:r>
            <a:r>
              <a:rPr lang="en-US" sz="3200" b="1" dirty="0">
                <a:solidFill>
                  <a:srgbClr val="FF0000"/>
                </a:solidFill>
                <a:latin typeface="Times New Roman" pitchFamily="18" charset="0"/>
              </a:rPr>
              <a:t>. </a:t>
            </a:r>
          </a:p>
        </p:txBody>
      </p:sp>
      <p:sp>
        <p:nvSpPr>
          <p:cNvPr id="21" name="AutoShape 12"/>
          <p:cNvSpPr>
            <a:spLocks noChangeArrowheads="1"/>
          </p:cNvSpPr>
          <p:nvPr/>
        </p:nvSpPr>
        <p:spPr bwMode="auto">
          <a:xfrm>
            <a:off x="1981200" y="4648200"/>
            <a:ext cx="5029200" cy="9144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headEnd/>
            <a:tailEnd/>
          </a:ln>
        </p:spPr>
        <p:txBody>
          <a:bodyPr wrap="none" anchor="ctr"/>
          <a:lstStyle/>
          <a:p>
            <a:pPr algn="ctr"/>
            <a:endParaRPr lang="en-US" sz="2400" b="1" dirty="0">
              <a:solidFill>
                <a:srgbClr val="FF0000"/>
              </a:solidFill>
              <a:latin typeface="Times New Roman" pitchFamily="18" charset="0"/>
            </a:endParaRPr>
          </a:p>
          <a:p>
            <a:pPr algn="ctr"/>
            <a:r>
              <a:rPr lang="en-US" sz="3200" b="1" dirty="0">
                <a:solidFill>
                  <a:srgbClr val="FF0000"/>
                </a:solidFill>
                <a:latin typeface="Times New Roman" pitchFamily="18" charset="0"/>
              </a:rPr>
              <a:t>B. </a:t>
            </a:r>
            <a:r>
              <a:rPr lang="en-US" sz="3200" b="1" dirty="0" err="1">
                <a:solidFill>
                  <a:srgbClr val="FF0000"/>
                </a:solidFill>
                <a:latin typeface="Times New Roman" pitchFamily="18" charset="0"/>
              </a:rPr>
              <a:t>Hồ</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bơi</a:t>
            </a:r>
            <a:r>
              <a:rPr lang="en-US" sz="3200" b="1" dirty="0">
                <a:solidFill>
                  <a:srgbClr val="FF0000"/>
                </a:solidFill>
                <a:latin typeface="Times New Roman" pitchFamily="18" charset="0"/>
              </a:rPr>
              <a:t>. </a:t>
            </a:r>
          </a:p>
          <a:p>
            <a:pPr algn="ctr"/>
            <a:endParaRPr lang="en-US" sz="3200" b="1" dirty="0">
              <a:solidFill>
                <a:srgbClr val="FF0000"/>
              </a:solidFill>
              <a:latin typeface="Times New Roman" pitchFamily="18" charset="0"/>
            </a:endParaRPr>
          </a:p>
        </p:txBody>
      </p:sp>
      <p:sp>
        <p:nvSpPr>
          <p:cNvPr id="22" name="AutoShape 13"/>
          <p:cNvSpPr>
            <a:spLocks noChangeArrowheads="1"/>
          </p:cNvSpPr>
          <p:nvPr/>
        </p:nvSpPr>
        <p:spPr bwMode="auto">
          <a:xfrm>
            <a:off x="1905000" y="3733800"/>
            <a:ext cx="50292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headEnd/>
            <a:tailEnd/>
          </a:ln>
        </p:spPr>
        <p:txBody>
          <a:bodyPr wrap="none" anchor="ctr"/>
          <a:lstStyle/>
          <a:p>
            <a:pPr algn="ctr"/>
            <a:r>
              <a:rPr lang="en-US" sz="3200" b="1" dirty="0">
                <a:solidFill>
                  <a:srgbClr val="FF0000"/>
                </a:solidFill>
                <a:latin typeface="Times New Roman" pitchFamily="18" charset="0"/>
              </a:rPr>
              <a:t>A. </a:t>
            </a:r>
            <a:r>
              <a:rPr lang="en-US" sz="3200" b="1" dirty="0" err="1">
                <a:solidFill>
                  <a:srgbClr val="FF0000"/>
                </a:solidFill>
                <a:latin typeface="Times New Roman" pitchFamily="18" charset="0"/>
              </a:rPr>
              <a:t>Sông</a:t>
            </a:r>
            <a:r>
              <a:rPr lang="en-US" sz="3200" b="1" dirty="0">
                <a:solidFill>
                  <a:srgbClr val="FF0000"/>
                </a:solidFill>
                <a:latin typeface="Times New Roman" pitchFamily="18" charset="0"/>
              </a:rPr>
              <a:t>. </a:t>
            </a:r>
          </a:p>
        </p:txBody>
      </p:sp>
      <p:sp>
        <p:nvSpPr>
          <p:cNvPr id="24" name="Oval 23"/>
          <p:cNvSpPr/>
          <p:nvPr/>
        </p:nvSpPr>
        <p:spPr>
          <a:xfrm>
            <a:off x="3124200" y="4669808"/>
            <a:ext cx="838200" cy="81659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smtClean="0">
                <a:solidFill>
                  <a:srgbClr val="0070C0"/>
                </a:solidFill>
              </a:rPr>
              <a:t>B</a:t>
            </a:r>
            <a:endParaRPr lang="en-US" sz="36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 from="(-#ppt_w/2)" to="(#ppt_x)" calcmode="lin" valueType="num">
                                      <p:cBhvr>
                                        <p:cTn id="7" dur="1200" fill="hold">
                                          <p:stCondLst>
                                            <p:cond delay="0"/>
                                          </p:stCondLst>
                                        </p:cTn>
                                        <p:tgtEl>
                                          <p:spTgt spid="86020"/>
                                        </p:tgtEl>
                                        <p:attrNameLst>
                                          <p:attrName>ppt_x</p:attrName>
                                        </p:attrNameLst>
                                      </p:cBhvr>
                                    </p:anim>
                                    <p:anim from="0" to="-1.0" calcmode="lin" valueType="num">
                                      <p:cBhvr>
                                        <p:cTn id="8" dur="400" decel="50000" autoRev="1" fill="hold">
                                          <p:stCondLst>
                                            <p:cond delay="1200"/>
                                          </p:stCondLst>
                                        </p:cTn>
                                        <p:tgtEl>
                                          <p:spTgt spid="86020"/>
                                        </p:tgtEl>
                                        <p:attrNameLst>
                                          <p:attrName>xshear</p:attrName>
                                        </p:attrNameLst>
                                      </p:cBhvr>
                                    </p:anim>
                                    <p:animScale>
                                      <p:cBhvr>
                                        <p:cTn id="9" dur="400" decel="100000" autoRev="1" fill="hold">
                                          <p:stCondLst>
                                            <p:cond delay="1200"/>
                                          </p:stCondLst>
                                        </p:cTn>
                                        <p:tgtEl>
                                          <p:spTgt spid="86020"/>
                                        </p:tgtEl>
                                      </p:cBhvr>
                                      <p:from x="100000" y="100000"/>
                                      <p:to x="80000" y="100000"/>
                                    </p:animScale>
                                    <p:anim by="(#ppt_h/3+#ppt_w*0.1)" calcmode="lin" valueType="num">
                                      <p:cBhvr additive="sum">
                                        <p:cTn id="10" dur="400" decel="100000" autoRev="1" fill="hold">
                                          <p:stCondLst>
                                            <p:cond delay="1200"/>
                                          </p:stCondLst>
                                        </p:cTn>
                                        <p:tgtEl>
                                          <p:spTgt spid="86020"/>
                                        </p:tgtEl>
                                        <p:attrNameLst>
                                          <p:attrName>ppt_x</p:attrName>
                                        </p:attrNameLst>
                                      </p:cBhvr>
                                    </p:anim>
                                  </p:childTnLst>
                                </p:cTn>
                              </p:par>
                              <p:par>
                                <p:cTn id="11" presetID="22" presetClass="emph" presetSubtype="0" repeatCount="indefinite" fill="hold" grpId="1" nodeType="withEffect">
                                  <p:stCondLst>
                                    <p:cond delay="0"/>
                                  </p:stCondLst>
                                  <p:childTnLst>
                                    <p:animClr clrSpc="hsl" dir="cw">
                                      <p:cBhvr override="childStyle">
                                        <p:cTn id="12" dur="3000" fill="hold"/>
                                        <p:tgtEl>
                                          <p:spTgt spid="86020"/>
                                        </p:tgtEl>
                                        <p:attrNameLst>
                                          <p:attrName>style.color</p:attrName>
                                        </p:attrNameLst>
                                      </p:cBhvr>
                                      <p:by>
                                        <p:hsl h="-7200000" s="0" l="0"/>
                                      </p:by>
                                    </p:animClr>
                                    <p:animClr clrSpc="hsl" dir="cw">
                                      <p:cBhvr>
                                        <p:cTn id="13" dur="3000" fill="hold"/>
                                        <p:tgtEl>
                                          <p:spTgt spid="86020"/>
                                        </p:tgtEl>
                                        <p:attrNameLst>
                                          <p:attrName>fillcolor</p:attrName>
                                        </p:attrNameLst>
                                      </p:cBhvr>
                                      <p:by>
                                        <p:hsl h="-7200000" s="0" l="0"/>
                                      </p:by>
                                    </p:animClr>
                                    <p:animClr clrSpc="hsl" dir="cw">
                                      <p:cBhvr>
                                        <p:cTn id="14" dur="3000" fill="hold"/>
                                        <p:tgtEl>
                                          <p:spTgt spid="86020"/>
                                        </p:tgtEl>
                                        <p:attrNameLst>
                                          <p:attrName>stroke.color</p:attrName>
                                        </p:attrNameLst>
                                      </p:cBhvr>
                                      <p:by>
                                        <p:hsl h="-7200000" s="0" l="0"/>
                                      </p:by>
                                    </p:animClr>
                                    <p:set>
                                      <p:cBhvr>
                                        <p:cTn id="15" dur="3000" fill="hold"/>
                                        <p:tgtEl>
                                          <p:spTgt spid="86020"/>
                                        </p:tgtEl>
                                        <p:attrNameLst>
                                          <p:attrName>fill.type</p:attrName>
                                        </p:attrNameLst>
                                      </p:cBhvr>
                                      <p:to>
                                        <p:strVal val="solid"/>
                                      </p:to>
                                    </p:set>
                                  </p:childTnLst>
                                </p:cTn>
                              </p:par>
                              <p:par>
                                <p:cTn id="16" presetID="4" presetClass="entr" presetSubtype="16" fill="hold" nodeType="withEffect">
                                  <p:stCondLst>
                                    <p:cond delay="0"/>
                                  </p:stCondLst>
                                  <p:childTnLst>
                                    <p:set>
                                      <p:cBhvr>
                                        <p:cTn id="17" dur="1" fill="hold">
                                          <p:stCondLst>
                                            <p:cond delay="0"/>
                                          </p:stCondLst>
                                        </p:cTn>
                                        <p:tgtEl>
                                          <p:spTgt spid="31761"/>
                                        </p:tgtEl>
                                        <p:attrNameLst>
                                          <p:attrName>style.visibility</p:attrName>
                                        </p:attrNameLst>
                                      </p:cBhvr>
                                      <p:to>
                                        <p:strVal val="visible"/>
                                      </p:to>
                                    </p:set>
                                    <p:animEffect transition="in" filter="box(in)">
                                      <p:cBhvr>
                                        <p:cTn id="18" dur="500"/>
                                        <p:tgtEl>
                                          <p:spTgt spid="31761"/>
                                        </p:tgtEl>
                                      </p:cBhvr>
                                    </p:animEffect>
                                  </p:childTnLst>
                                </p:cTn>
                              </p:par>
                              <p:par>
                                <p:cTn id="19" presetID="4" presetClass="entr" presetSubtype="16" fill="hold" nodeType="withEffect">
                                  <p:stCondLst>
                                    <p:cond delay="0"/>
                                  </p:stCondLst>
                                  <p:childTnLst>
                                    <p:set>
                                      <p:cBhvr>
                                        <p:cTn id="20" dur="1" fill="hold">
                                          <p:stCondLst>
                                            <p:cond delay="0"/>
                                          </p:stCondLst>
                                        </p:cTn>
                                        <p:tgtEl>
                                          <p:spTgt spid="31759"/>
                                        </p:tgtEl>
                                        <p:attrNameLst>
                                          <p:attrName>style.visibility</p:attrName>
                                        </p:attrNameLst>
                                      </p:cBhvr>
                                      <p:to>
                                        <p:strVal val="visible"/>
                                      </p:to>
                                    </p:set>
                                    <p:animEffect transition="in" filter="box(in)">
                                      <p:cBhvr>
                                        <p:cTn id="21" dur="500"/>
                                        <p:tgtEl>
                                          <p:spTgt spid="31759"/>
                                        </p:tgtEl>
                                      </p:cBhvr>
                                    </p:animEffect>
                                  </p:childTnLst>
                                </p:cTn>
                              </p:par>
                              <p:par>
                                <p:cTn id="22" presetID="4" presetClass="entr" presetSubtype="16" fill="hold" nodeType="withEffect">
                                  <p:stCondLst>
                                    <p:cond delay="0"/>
                                  </p:stCondLst>
                                  <p:childTnLst>
                                    <p:set>
                                      <p:cBhvr>
                                        <p:cTn id="23" dur="1" fill="hold">
                                          <p:stCondLst>
                                            <p:cond delay="0"/>
                                          </p:stCondLst>
                                        </p:cTn>
                                        <p:tgtEl>
                                          <p:spTgt spid="31762"/>
                                        </p:tgtEl>
                                        <p:attrNameLst>
                                          <p:attrName>style.visibility</p:attrName>
                                        </p:attrNameLst>
                                      </p:cBhvr>
                                      <p:to>
                                        <p:strVal val="visible"/>
                                      </p:to>
                                    </p:set>
                                    <p:animEffect transition="in" filter="box(in)">
                                      <p:cBhvr>
                                        <p:cTn id="24" dur="500"/>
                                        <p:tgtEl>
                                          <p:spTgt spid="3176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1761"/>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 presetClass="exit" presetSubtype="16" fill="hold" nodeType="clickEffect">
                                  <p:stCondLst>
                                    <p:cond delay="0"/>
                                  </p:stCondLst>
                                  <p:childTnLst>
                                    <p:animEffect transition="out" filter="box(in)">
                                      <p:cBhvr>
                                        <p:cTn id="48" dur="500"/>
                                        <p:tgtEl>
                                          <p:spTgt spid="31761"/>
                                        </p:tgtEl>
                                      </p:cBhvr>
                                    </p:animEffect>
                                    <p:set>
                                      <p:cBhvr>
                                        <p:cTn id="49" dur="1" fill="hold">
                                          <p:stCondLst>
                                            <p:cond delay="499"/>
                                          </p:stCondLst>
                                        </p:cTn>
                                        <p:tgtEl>
                                          <p:spTgt spid="31761"/>
                                        </p:tgtEl>
                                        <p:attrNameLst>
                                          <p:attrName>style.visibility</p:attrName>
                                        </p:attrNameLst>
                                      </p:cBhvr>
                                      <p:to>
                                        <p:strVal val="hidden"/>
                                      </p:to>
                                    </p:set>
                                  </p:childTnLst>
                                </p:cTn>
                              </p:par>
                            </p:childTnLst>
                          </p:cTn>
                        </p:par>
                      </p:childTnLst>
                    </p:cTn>
                  </p:par>
                </p:childTnLst>
              </p:cTn>
              <p:nextCondLst>
                <p:cond evt="onClick" delay="0">
                  <p:tgtEl>
                    <p:spTgt spid="31761"/>
                  </p:tgtEl>
                </p:cond>
              </p:nextCondLst>
            </p:seq>
            <p:seq concurrent="1" nextAc="seek">
              <p:cTn id="50" restart="whenNotActive" fill="hold" evtFilter="cancelBubble" nodeType="interactiveSeq">
                <p:stCondLst>
                  <p:cond evt="onClick" delay="0">
                    <p:tgtEl>
                      <p:spTgt spid="3175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 presetClass="exit" presetSubtype="16" fill="hold" nodeType="withEffect">
                                  <p:stCondLst>
                                    <p:cond delay="0"/>
                                  </p:stCondLst>
                                  <p:childTnLst>
                                    <p:animEffect transition="out" filter="box(in)">
                                      <p:cBhvr>
                                        <p:cTn id="54" dur="500"/>
                                        <p:tgtEl>
                                          <p:spTgt spid="31759"/>
                                        </p:tgtEl>
                                      </p:cBhvr>
                                    </p:animEffect>
                                    <p:set>
                                      <p:cBhvr>
                                        <p:cTn id="55" dur="1" fill="hold">
                                          <p:stCondLst>
                                            <p:cond delay="499"/>
                                          </p:stCondLst>
                                        </p:cTn>
                                        <p:tgtEl>
                                          <p:spTgt spid="31759"/>
                                        </p:tgtEl>
                                        <p:attrNameLst>
                                          <p:attrName>style.visibility</p:attrName>
                                        </p:attrNameLst>
                                      </p:cBhvr>
                                      <p:to>
                                        <p:strVal val="hidden"/>
                                      </p:to>
                                    </p:set>
                                  </p:childTnLst>
                                </p:cTn>
                              </p:par>
                            </p:childTnLst>
                          </p:cTn>
                        </p:par>
                      </p:childTnLst>
                    </p:cTn>
                  </p:par>
                </p:childTnLst>
              </p:cTn>
              <p:nextCondLst>
                <p:cond evt="onClick" delay="0">
                  <p:tgtEl>
                    <p:spTgt spid="31759"/>
                  </p:tgtEl>
                </p:cond>
              </p:nextCondLst>
            </p:seq>
            <p:seq concurrent="1" nextAc="seek">
              <p:cTn id="56" restart="whenNotActive" fill="hold" evtFilter="cancelBubble" nodeType="interactiveSeq">
                <p:stCondLst>
                  <p:cond evt="onClick" delay="0">
                    <p:tgtEl>
                      <p:spTgt spid="31762"/>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4" presetClass="exit" presetSubtype="16" fill="hold" nodeType="clickEffect">
                                  <p:stCondLst>
                                    <p:cond delay="0"/>
                                  </p:stCondLst>
                                  <p:childTnLst>
                                    <p:animEffect transition="out" filter="box(in)">
                                      <p:cBhvr>
                                        <p:cTn id="60" dur="500"/>
                                        <p:tgtEl>
                                          <p:spTgt spid="31762"/>
                                        </p:tgtEl>
                                      </p:cBhvr>
                                    </p:animEffect>
                                    <p:set>
                                      <p:cBhvr>
                                        <p:cTn id="61" dur="1" fill="hold">
                                          <p:stCondLst>
                                            <p:cond delay="499"/>
                                          </p:stCondLst>
                                        </p:cTn>
                                        <p:tgtEl>
                                          <p:spTgt spid="31762"/>
                                        </p:tgtEl>
                                        <p:attrNameLst>
                                          <p:attrName>style.visibility</p:attrName>
                                        </p:attrNameLst>
                                      </p:cBhvr>
                                      <p:to>
                                        <p:strVal val="hidden"/>
                                      </p:to>
                                    </p:set>
                                  </p:childTnLst>
                                </p:cTn>
                              </p:par>
                            </p:childTnLst>
                          </p:cTn>
                        </p:par>
                      </p:childTnLst>
                    </p:cTn>
                  </p:par>
                </p:childTnLst>
              </p:cTn>
              <p:nextCondLst>
                <p:cond evt="onClick" delay="0">
                  <p:tgtEl>
                    <p:spTgt spid="31762"/>
                  </p:tgtEl>
                </p:cond>
              </p:nextCondLst>
            </p:seq>
            <p:seq concurrent="1" nextAc="seek">
              <p:cTn id="62" restart="whenNotActive" fill="hold" evtFilter="cancelBubble" nodeType="interactiveSeq">
                <p:stCondLst>
                  <p:cond evt="onClick" delay="0">
                    <p:tgtEl>
                      <p:spTgt spid="8603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0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60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603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bomb.wav"/>
                                        </p:tgtEl>
                                      </p:cMediaNode>
                                    </p:audio>
                                  </p:subTnLst>
                                </p:cTn>
                              </p:par>
                              <p:par>
                                <p:cTn id="71" presetID="1" presetClass="entr" presetSubtype="0" fill="hold" grpId="0" nodeType="withEffect">
                                  <p:stCondLst>
                                    <p:cond delay="0"/>
                                  </p:stCondLst>
                                  <p:childTnLst>
                                    <p:set>
                                      <p:cBhvr>
                                        <p:cTn id="72" dur="1" fill="hold">
                                          <p:stCondLst>
                                            <p:cond delay="0"/>
                                          </p:stCondLst>
                                        </p:cTn>
                                        <p:tgtEl>
                                          <p:spTgt spid="86038"/>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bomb.wav"/>
                                        </p:tgtEl>
                                      </p:cMediaNode>
                                    </p:audio>
                                  </p:subTnLst>
                                </p:cTn>
                              </p:par>
                              <p:par>
                                <p:cTn id="73" presetID="1" presetClass="entr" presetSubtype="0" fill="hold" grpId="0" nodeType="withEffect">
                                  <p:stCondLst>
                                    <p:cond delay="0"/>
                                  </p:stCondLst>
                                  <p:childTnLst>
                                    <p:set>
                                      <p:cBhvr>
                                        <p:cTn id="74" dur="1" fill="hold">
                                          <p:stCondLst>
                                            <p:cond delay="0"/>
                                          </p:stCondLst>
                                        </p:cTn>
                                        <p:tgtEl>
                                          <p:spTgt spid="8603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5" fill="hold" nodeType="afterGroup">
                            <p:stCondLst>
                              <p:cond delay="0"/>
                            </p:stCondLst>
                            <p:childTnLst>
                              <p:par>
                                <p:cTn id="76" presetID="1" presetClass="exit" presetSubtype="0" fill="hold" grpId="1" nodeType="afterEffect">
                                  <p:stCondLst>
                                    <p:cond delay="2000"/>
                                  </p:stCondLst>
                                  <p:childTnLst>
                                    <p:set>
                                      <p:cBhvr>
                                        <p:cTn id="77" dur="1" fill="hold">
                                          <p:stCondLst>
                                            <p:cond delay="0"/>
                                          </p:stCondLst>
                                        </p:cTn>
                                        <p:tgtEl>
                                          <p:spTgt spid="86040"/>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bomb.wav"/>
                                        </p:tgtEl>
                                      </p:cMediaNode>
                                    </p:audio>
                                  </p:subTnLst>
                                </p:cTn>
                              </p:par>
                            </p:childTnLst>
                          </p:cTn>
                        </p:par>
                        <p:par>
                          <p:cTn id="78" fill="hold" nodeType="afterGroup">
                            <p:stCondLst>
                              <p:cond delay="2000"/>
                            </p:stCondLst>
                            <p:childTnLst>
                              <p:par>
                                <p:cTn id="79" presetID="1" presetClass="exit" presetSubtype="0" fill="hold" grpId="1" nodeType="afterEffect">
                                  <p:stCondLst>
                                    <p:cond delay="2000"/>
                                  </p:stCondLst>
                                  <p:childTnLst>
                                    <p:set>
                                      <p:cBhvr>
                                        <p:cTn id="80" dur="1" fill="hold">
                                          <p:stCondLst>
                                            <p:cond delay="0"/>
                                          </p:stCondLst>
                                        </p:cTn>
                                        <p:tgtEl>
                                          <p:spTgt spid="8603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2" name="bomb.wav"/>
                                        </p:tgtEl>
                                      </p:cMediaNode>
                                    </p:audio>
                                  </p:subTnLst>
                                </p:cTn>
                              </p:par>
                            </p:childTnLst>
                          </p:cTn>
                        </p:par>
                        <p:par>
                          <p:cTn id="81" fill="hold" nodeType="afterGroup">
                            <p:stCondLst>
                              <p:cond delay="4000"/>
                            </p:stCondLst>
                            <p:childTnLst>
                              <p:par>
                                <p:cTn id="82" presetID="1" presetClass="exit" presetSubtype="0" fill="hold" grpId="1" nodeType="afterEffect">
                                  <p:stCondLst>
                                    <p:cond delay="2000"/>
                                  </p:stCondLst>
                                  <p:childTnLst>
                                    <p:set>
                                      <p:cBhvr>
                                        <p:cTn id="83" dur="1" fill="hold">
                                          <p:stCondLst>
                                            <p:cond delay="0"/>
                                          </p:stCondLst>
                                        </p:cTn>
                                        <p:tgtEl>
                                          <p:spTgt spid="8603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bomb.wav"/>
                                        </p:tgtEl>
                                      </p:cMediaNode>
                                    </p:audio>
                                  </p:subTnLst>
                                </p:cTn>
                              </p:par>
                            </p:childTnLst>
                          </p:cTn>
                        </p:par>
                        <p:par>
                          <p:cTn id="84" fill="hold" nodeType="afterGroup">
                            <p:stCondLst>
                              <p:cond delay="6000"/>
                            </p:stCondLst>
                            <p:childTnLst>
                              <p:par>
                                <p:cTn id="85" presetID="1" presetClass="exit" presetSubtype="0" fill="hold" grpId="1" nodeType="afterEffect">
                                  <p:stCondLst>
                                    <p:cond delay="2000"/>
                                  </p:stCondLst>
                                  <p:childTnLst>
                                    <p:set>
                                      <p:cBhvr>
                                        <p:cTn id="86" dur="1" fill="hold">
                                          <p:stCondLst>
                                            <p:cond delay="0"/>
                                          </p:stCondLst>
                                        </p:cTn>
                                        <p:tgtEl>
                                          <p:spTgt spid="8603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2" name="bomb.wav"/>
                                        </p:tgtEl>
                                      </p:cMediaNode>
                                    </p:audio>
                                  </p:subTnLst>
                                </p:cTn>
                              </p:par>
                            </p:childTnLst>
                          </p:cTn>
                        </p:par>
                        <p:par>
                          <p:cTn id="87" fill="hold" nodeType="afterGroup">
                            <p:stCondLst>
                              <p:cond delay="8000"/>
                            </p:stCondLst>
                            <p:childTnLst>
                              <p:par>
                                <p:cTn id="88" presetID="1" presetClass="exit" presetSubtype="0" fill="hold" grpId="1" nodeType="afterEffect">
                                  <p:stCondLst>
                                    <p:cond delay="2000"/>
                                  </p:stCondLst>
                                  <p:childTnLst>
                                    <p:set>
                                      <p:cBhvr>
                                        <p:cTn id="89" dur="1" fill="hold">
                                          <p:stCondLst>
                                            <p:cond delay="0"/>
                                          </p:stCondLst>
                                        </p:cTn>
                                        <p:tgtEl>
                                          <p:spTgt spid="86036"/>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035"/>
                  </p:tgtEl>
                </p:cond>
              </p:nextCondLst>
            </p:seq>
          </p:childTnLst>
        </p:cTn>
      </p:par>
    </p:tnLst>
    <p:bldLst>
      <p:bldP spid="86020" grpId="0" animBg="1"/>
      <p:bldP spid="86020" grpId="1" animBg="1"/>
      <p:bldP spid="86036" grpId="0" animBg="1"/>
      <p:bldP spid="86036" grpId="1" animBg="1"/>
      <p:bldP spid="86037" grpId="0" animBg="1"/>
      <p:bldP spid="86037" grpId="1" animBg="1"/>
      <p:bldP spid="86038" grpId="0" animBg="1"/>
      <p:bldP spid="86038" grpId="1" animBg="1"/>
      <p:bldP spid="86039" grpId="0" animBg="1"/>
      <p:bldP spid="86039" grpId="1" animBg="1"/>
      <p:bldP spid="86040" grpId="0" animBg="1"/>
      <p:bldP spid="86040" grpId="1" animBg="1"/>
      <p:bldP spid="19" grpId="0" animBg="1"/>
      <p:bldP spid="20" grpId="0" animBg="1"/>
      <p:bldP spid="21" grpId="0" animBg="1"/>
      <p:bldP spid="22"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6042"/>
            <a:ext cx="6285656" cy="461665"/>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vi-VN" sz="2400" b="1" u="sng" dirty="0" smtClean="0">
              <a:latin typeface="Times New Roman" pitchFamily="18" charset="0"/>
              <a:cs typeface="Times New Roman" pitchFamily="18" charset="0"/>
            </a:endParaRPr>
          </a:p>
        </p:txBody>
      </p:sp>
      <p:sp>
        <p:nvSpPr>
          <p:cNvPr id="6" name="Rectangle 5"/>
          <p:cNvSpPr/>
          <p:nvPr/>
        </p:nvSpPr>
        <p:spPr>
          <a:xfrm>
            <a:off x="152400" y="2035162"/>
            <a:ext cx="7276256" cy="646331"/>
          </a:xfrm>
          <a:prstGeom prst="rect">
            <a:avLst/>
          </a:prstGeom>
        </p:spPr>
        <p:txBody>
          <a:bodyPr wrap="square">
            <a:spAutoFit/>
          </a:bodyPr>
          <a:lstStyle/>
          <a:p>
            <a:pPr indent="228600" algn="just">
              <a:defRPr/>
            </a:pPr>
            <a:r>
              <a:rPr lang="fr-FR" sz="36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fr-FR"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fr-FR" sz="3600" dirty="0">
                <a:solidFill>
                  <a:schemeClr val="tx1">
                    <a:lumMod val="95000"/>
                    <a:lumOff val="5000"/>
                  </a:schemeClr>
                </a:solidFill>
                <a:latin typeface="Times New Roman" panose="02020603050405020304" pitchFamily="18" charset="0"/>
                <a:cs typeface="Times New Roman" panose="02020603050405020304" pitchFamily="18" charset="0"/>
              </a:rPr>
              <a:t> là tai </a:t>
            </a:r>
            <a:r>
              <a:rPr lang="fr-FR" sz="3600" dirty="0" err="1">
                <a:solidFill>
                  <a:schemeClr val="tx1">
                    <a:lumMod val="95000"/>
                    <a:lumOff val="5000"/>
                  </a:schemeClr>
                </a:solidFill>
                <a:latin typeface="Times New Roman" panose="02020603050405020304" pitchFamily="18" charset="0"/>
                <a:cs typeface="Times New Roman" panose="02020603050405020304" pitchFamily="18" charset="0"/>
              </a:rPr>
              <a:t>nạn</a:t>
            </a:r>
            <a:r>
              <a:rPr lang="fr-FR"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dirty="0" err="1">
                <a:solidFill>
                  <a:schemeClr val="tx1">
                    <a:lumMod val="95000"/>
                    <a:lumOff val="5000"/>
                  </a:schemeClr>
                </a:solidFill>
                <a:latin typeface="Times New Roman" panose="02020603050405020304" pitchFamily="18" charset="0"/>
                <a:cs typeface="Times New Roman" panose="02020603050405020304" pitchFamily="18" charset="0"/>
              </a:rPr>
              <a:t>đuối</a:t>
            </a:r>
            <a:r>
              <a:rPr lang="fr-FR"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fr-FR" sz="36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228600" y="2819400"/>
            <a:ext cx="8763000" cy="1569660"/>
          </a:xfrm>
          <a:prstGeom prst="rect">
            <a:avLst/>
          </a:prstGeom>
        </p:spPr>
        <p:txBody>
          <a:bodyPr wrap="square">
            <a:spAutoFit/>
          </a:bodyPr>
          <a:lstStyle/>
          <a:p>
            <a:pPr algn="just"/>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Tai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nạn</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đuối</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nước</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chết</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đuối</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là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tình</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trạng</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thiếu</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oxy</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do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cơ</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thể</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bị</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chìm</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trong</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nước</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rgbClr val="FF0000"/>
                </a:solidFill>
                <a:effectLst>
                  <a:innerShdw blurRad="69850" dist="43180" dir="5400000">
                    <a:srgbClr val="000000">
                      <a:alpha val="65000"/>
                    </a:srgbClr>
                  </a:innerShdw>
                </a:effectLst>
                <a:latin typeface="Times New Roman" pitchFamily="18" charset="0"/>
              </a:rPr>
              <a:t>có</a:t>
            </a:r>
            <a:r>
              <a:rPr lang="fr-FR" sz="3200" dirty="0" smtClean="0">
                <a:ln w="1905"/>
                <a:solidFill>
                  <a:srgbClr val="FF0000"/>
                </a:solidFill>
                <a:effectLst>
                  <a:innerShdw blurRad="69850" dist="43180" dir="5400000">
                    <a:srgbClr val="000000">
                      <a:alpha val="65000"/>
                    </a:srgbClr>
                  </a:innerShdw>
                </a:effectLst>
                <a:latin typeface="Times New Roman" pitchFamily="18" charset="0"/>
              </a:rPr>
              <a:t> </a:t>
            </a:r>
            <a:r>
              <a:rPr lang="fr-FR" sz="3200" dirty="0" err="1" smtClean="0">
                <a:ln w="1905"/>
                <a:solidFill>
                  <a:srgbClr val="FF0000"/>
                </a:solidFill>
                <a:effectLst>
                  <a:innerShdw blurRad="69850" dist="43180" dir="5400000">
                    <a:srgbClr val="000000">
                      <a:alpha val="65000"/>
                    </a:srgbClr>
                  </a:innerShdw>
                </a:effectLst>
                <a:latin typeface="Times New Roman" pitchFamily="18" charset="0"/>
              </a:rPr>
              <a:t>thể</a:t>
            </a:r>
            <a:r>
              <a:rPr lang="fr-FR" sz="3200" dirty="0" smtClean="0">
                <a:ln w="1905"/>
                <a:solidFill>
                  <a:srgbClr val="FF0000"/>
                </a:solidFill>
                <a:effectLst>
                  <a:innerShdw blurRad="69850" dist="43180" dir="5400000">
                    <a:srgbClr val="000000">
                      <a:alpha val="65000"/>
                    </a:srgbClr>
                  </a:innerShdw>
                </a:effectLst>
                <a:latin typeface="Times New Roman" pitchFamily="18" charset="0"/>
              </a:rPr>
              <a:t> </a:t>
            </a:r>
            <a:r>
              <a:rPr lang="fr-FR" sz="3200" dirty="0" err="1" smtClean="0">
                <a:ln w="1905"/>
                <a:solidFill>
                  <a:srgbClr val="FF0000"/>
                </a:solidFill>
                <a:effectLst>
                  <a:innerShdw blurRad="69850" dist="43180" dir="5400000">
                    <a:srgbClr val="000000">
                      <a:alpha val="65000"/>
                    </a:srgbClr>
                  </a:innerShdw>
                </a:effectLst>
                <a:latin typeface="Times New Roman" pitchFamily="18" charset="0"/>
              </a:rPr>
              <a:t>dẫn</a:t>
            </a:r>
            <a:r>
              <a:rPr lang="fr-FR" sz="3200" dirty="0" smtClean="0">
                <a:ln w="1905"/>
                <a:solidFill>
                  <a:srgbClr val="FF0000"/>
                </a:solidFill>
                <a:effectLst>
                  <a:innerShdw blurRad="69850" dist="43180" dir="5400000">
                    <a:srgbClr val="000000">
                      <a:alpha val="65000"/>
                    </a:srgbClr>
                  </a:innerShdw>
                </a:effectLst>
                <a:latin typeface="Times New Roman" pitchFamily="18" charset="0"/>
              </a:rPr>
              <a:t> </a:t>
            </a:r>
            <a:r>
              <a:rPr lang="fr-FR" sz="3200" dirty="0" err="1" smtClean="0">
                <a:ln w="1905"/>
                <a:solidFill>
                  <a:srgbClr val="FF0000"/>
                </a:solidFill>
                <a:effectLst>
                  <a:innerShdw blurRad="69850" dist="43180" dir="5400000">
                    <a:srgbClr val="000000">
                      <a:alpha val="65000"/>
                    </a:srgbClr>
                  </a:innerShdw>
                </a:effectLst>
                <a:latin typeface="Times New Roman" pitchFamily="18" charset="0"/>
              </a:rPr>
              <a:t>đến</a:t>
            </a:r>
            <a:r>
              <a:rPr lang="fr-FR" sz="3200" dirty="0" smtClean="0">
                <a:ln w="1905"/>
                <a:solidFill>
                  <a:srgbClr val="FF0000"/>
                </a:solidFill>
                <a:effectLst>
                  <a:innerShdw blurRad="69850" dist="43180" dir="5400000">
                    <a:srgbClr val="000000">
                      <a:alpha val="65000"/>
                    </a:srgbClr>
                  </a:innerShdw>
                </a:effectLst>
                <a:latin typeface="Times New Roman" pitchFamily="18" charset="0"/>
              </a:rPr>
              <a:t> </a:t>
            </a:r>
            <a:r>
              <a:rPr lang="fr-FR" sz="3200" dirty="0" err="1" smtClean="0">
                <a:ln w="1905"/>
                <a:solidFill>
                  <a:srgbClr val="FF0000"/>
                </a:solidFill>
                <a:effectLst>
                  <a:innerShdw blurRad="69850" dist="43180" dir="5400000">
                    <a:srgbClr val="000000">
                      <a:alpha val="65000"/>
                    </a:srgbClr>
                  </a:innerShdw>
                </a:effectLst>
                <a:latin typeface="Times New Roman" pitchFamily="18" charset="0"/>
              </a:rPr>
              <a:t>tử</a:t>
            </a:r>
            <a:r>
              <a:rPr lang="fr-FR" sz="3200" dirty="0" smtClean="0">
                <a:ln w="1905"/>
                <a:solidFill>
                  <a:srgbClr val="FF0000"/>
                </a:solidFill>
                <a:effectLst>
                  <a:innerShdw blurRad="69850" dist="43180" dir="5400000">
                    <a:srgbClr val="000000">
                      <a:alpha val="65000"/>
                    </a:srgbClr>
                  </a:innerShdw>
                </a:effectLst>
                <a:latin typeface="Times New Roman" pitchFamily="18" charset="0"/>
              </a:rPr>
              <a:t> </a:t>
            </a:r>
            <a:r>
              <a:rPr lang="fr-FR" sz="3200" dirty="0" err="1" smtClean="0">
                <a:ln w="1905"/>
                <a:solidFill>
                  <a:srgbClr val="FF0000"/>
                </a:solidFill>
                <a:effectLst>
                  <a:innerShdw blurRad="69850" dist="43180" dir="5400000">
                    <a:srgbClr val="000000">
                      <a:alpha val="65000"/>
                    </a:srgbClr>
                  </a:innerShdw>
                </a:effectLst>
                <a:latin typeface="Times New Roman" pitchFamily="18" charset="0"/>
              </a:rPr>
              <a:t>vong</a:t>
            </a:r>
            <a:r>
              <a:rPr lang="fr-FR" sz="3200" i="1" dirty="0" smtClean="0">
                <a:ln w="1905"/>
                <a:solidFill>
                  <a:srgbClr val="FF0000"/>
                </a:solidFill>
                <a:effectLst>
                  <a:innerShdw blurRad="69850" dist="43180" dir="5400000">
                    <a:srgbClr val="000000">
                      <a:alpha val="65000"/>
                    </a:srgbClr>
                  </a:innerShdw>
                </a:effectLst>
                <a:latin typeface="Times New Roman" pitchFamily="18" charset="0"/>
              </a:rPr>
              <a:t>. </a:t>
            </a:r>
            <a:endParaRPr lang="en-US" sz="3200" dirty="0"/>
          </a:p>
        </p:txBody>
      </p:sp>
      <p:sp>
        <p:nvSpPr>
          <p:cNvPr id="8" name="Rectangle 7"/>
          <p:cNvSpPr/>
          <p:nvPr/>
        </p:nvSpPr>
        <p:spPr>
          <a:xfrm>
            <a:off x="228600" y="4495800"/>
            <a:ext cx="8534400" cy="1569660"/>
          </a:xfrm>
          <a:prstGeom prst="rect">
            <a:avLst/>
          </a:prstGeom>
        </p:spPr>
        <p:txBody>
          <a:bodyPr wrap="square">
            <a:spAutoFit/>
          </a:bodyPr>
          <a:lstStyle/>
          <a:p>
            <a:pPr algn="just"/>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Trên</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thực</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tế</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một</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số</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người</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bị</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ngạt</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thở</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do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nước</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vẫn</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có</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khả</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năng</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được</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cứu</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sống</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Vì</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vậy</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những</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chuyên</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gia</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y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tế</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đã</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dùng</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thuật</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a:t>
            </a:r>
            <a:r>
              <a:rPr lang="fr-FR" sz="3200" dirty="0" err="1"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ngữ</a:t>
            </a:r>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itchFamily="18" charset="0"/>
              </a:rPr>
              <a:t> - </a:t>
            </a:r>
            <a:r>
              <a:rPr lang="fr-FR" sz="3200" dirty="0" err="1" smtClean="0">
                <a:ln w="1905"/>
                <a:solidFill>
                  <a:srgbClr val="FF0000"/>
                </a:solidFill>
                <a:effectLst>
                  <a:innerShdw blurRad="69850" dist="43180" dir="5400000">
                    <a:srgbClr val="000000">
                      <a:alpha val="65000"/>
                    </a:srgbClr>
                  </a:innerShdw>
                </a:effectLst>
                <a:latin typeface="Times New Roman" pitchFamily="18" charset="0"/>
              </a:rPr>
              <a:t>đuối</a:t>
            </a:r>
            <a:r>
              <a:rPr lang="fr-FR" sz="3200" dirty="0" smtClean="0">
                <a:ln w="1905"/>
                <a:solidFill>
                  <a:srgbClr val="FF0000"/>
                </a:solidFill>
                <a:effectLst>
                  <a:innerShdw blurRad="69850" dist="43180" dir="5400000">
                    <a:srgbClr val="000000">
                      <a:alpha val="65000"/>
                    </a:srgbClr>
                  </a:innerShdw>
                </a:effectLst>
                <a:latin typeface="Times New Roman" pitchFamily="18" charset="0"/>
              </a:rPr>
              <a:t> </a:t>
            </a:r>
            <a:r>
              <a:rPr lang="fr-FR" sz="3200" dirty="0" err="1" smtClean="0">
                <a:ln w="1905"/>
                <a:solidFill>
                  <a:srgbClr val="FF0000"/>
                </a:solidFill>
                <a:effectLst>
                  <a:innerShdw blurRad="69850" dist="43180" dir="5400000">
                    <a:srgbClr val="000000">
                      <a:alpha val="65000"/>
                    </a:srgbClr>
                  </a:innerShdw>
                </a:effectLst>
                <a:latin typeface="Times New Roman" pitchFamily="18" charset="0"/>
              </a:rPr>
              <a:t>nước</a:t>
            </a:r>
            <a:r>
              <a:rPr lang="fr-FR" sz="3200" dirty="0" smtClean="0">
                <a:ln w="1905"/>
                <a:solidFill>
                  <a:srgbClr val="FF0000"/>
                </a:solidFill>
                <a:effectLst>
                  <a:innerShdw blurRad="69850" dist="43180" dir="5400000">
                    <a:srgbClr val="000000">
                      <a:alpha val="65000"/>
                    </a:srgbClr>
                  </a:innerShdw>
                </a:effectLst>
                <a:latin typeface="Times New Roman" pitchFamily="18" charset="0"/>
              </a:rPr>
              <a:t> </a:t>
            </a:r>
            <a:endParaRPr lang="en-US" sz="3200" dirty="0">
              <a:solidFill>
                <a:srgbClr val="FF0000"/>
              </a:solidFill>
            </a:endParaRPr>
          </a:p>
        </p:txBody>
      </p:sp>
      <p:sp>
        <p:nvSpPr>
          <p:cNvPr id="11" name="TextBox 10"/>
          <p:cNvSpPr txBox="1"/>
          <p:nvPr/>
        </p:nvSpPr>
        <p:spPr>
          <a:xfrm>
            <a:off x="923925" y="858849"/>
            <a:ext cx="7543800" cy="523220"/>
          </a:xfrm>
          <a:prstGeom prst="rect">
            <a:avLst/>
          </a:prstGeom>
          <a:noFill/>
        </p:spPr>
        <p:txBody>
          <a:bodyPr wrap="square" rtlCol="0">
            <a:spAutoFit/>
          </a:bodyPr>
          <a:lstStyle/>
          <a:p>
            <a:pPr algn="ctr"/>
            <a:r>
              <a:rPr lang="en-US" sz="2800" b="1" dirty="0" smtClean="0">
                <a:solidFill>
                  <a:srgbClr val="FF0000"/>
                </a:solidFill>
                <a:latin typeface="Times New Roman" pitchFamily="18" charset="0"/>
              </a:rPr>
              <a:t>PHÒNG TRÁNH TAI NẠN ĐUỐI NƯỚC</a:t>
            </a:r>
            <a:endParaRPr lang="en-US" sz="2800" dirty="0"/>
          </a:p>
        </p:txBody>
      </p:sp>
    </p:spTree>
    <p:extLst>
      <p:ext uri="{BB962C8B-B14F-4D97-AF65-F5344CB8AC3E}">
        <p14:creationId xmlns:p14="http://schemas.microsoft.com/office/powerpoint/2010/main" val="395972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WordArt 3"/>
          <p:cNvSpPr>
            <a:spLocks noChangeArrowheads="1" noChangeShapeType="1" noTextEdit="1"/>
          </p:cNvSpPr>
          <p:nvPr/>
        </p:nvSpPr>
        <p:spPr bwMode="auto">
          <a:xfrm>
            <a:off x="914400" y="1143000"/>
            <a:ext cx="2819400" cy="866775"/>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headEnd/>
                  <a:tailEnd/>
                </a:ln>
                <a:solidFill>
                  <a:srgbClr val="FFFF00"/>
                </a:solidFill>
                <a:effectLst>
                  <a:outerShdw dist="35921" dir="2700000" algn="ctr" rotWithShape="0">
                    <a:srgbClr val="990000"/>
                  </a:outerShdw>
                </a:effectLst>
                <a:latin typeface="Times New Roman"/>
                <a:cs typeface="Times New Roman"/>
              </a:rPr>
              <a:t>TRÒ CHƠI:</a:t>
            </a:r>
            <a:endParaRPr lang="en-US" sz="3600" b="1" kern="10" dirty="0">
              <a:ln w="19050">
                <a:solidFill>
                  <a:srgbClr val="99CCFF"/>
                </a:solidFill>
                <a:round/>
                <a:headEnd/>
                <a:tailEnd/>
              </a:ln>
              <a:solidFill>
                <a:srgbClr val="FFFF00"/>
              </a:solidFill>
              <a:effectLst>
                <a:outerShdw dist="35921" dir="2700000" algn="ctr" rotWithShape="0">
                  <a:srgbClr val="990000"/>
                </a:outerShdw>
              </a:effectLst>
              <a:latin typeface="Times New Roman"/>
              <a:cs typeface="Times New Roman"/>
            </a:endParaRPr>
          </a:p>
        </p:txBody>
      </p:sp>
      <p:sp>
        <p:nvSpPr>
          <p:cNvPr id="86020" name="WordArt 4"/>
          <p:cNvSpPr>
            <a:spLocks noChangeArrowheads="1" noChangeShapeType="1" noTextEdit="1"/>
          </p:cNvSpPr>
          <p:nvPr/>
        </p:nvSpPr>
        <p:spPr bwMode="auto">
          <a:xfrm>
            <a:off x="4191000" y="1219200"/>
            <a:ext cx="4648200" cy="1295400"/>
          </a:xfrm>
          <a:prstGeom prst="rect">
            <a:avLst/>
          </a:prstGeom>
        </p:spPr>
        <p:style>
          <a:lnRef idx="2">
            <a:schemeClr val="accent4"/>
          </a:lnRef>
          <a:fillRef idx="1">
            <a:schemeClr val="lt1"/>
          </a:fillRef>
          <a:effectRef idx="0">
            <a:schemeClr val="accent4"/>
          </a:effectRef>
          <a:fontRef idx="minor">
            <a:schemeClr val="dk1"/>
          </a:fontRef>
        </p:style>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Ai nhanh </a:t>
            </a:r>
            <a:r>
              <a:rPr lang="en-US" sz="3600" b="1" kern="10" spc="-360" dirty="0" smtClean="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 </a:t>
            </a:r>
            <a:r>
              <a:rPr lang="vi-VN" sz="3600" b="1" kern="10" spc="-360" dirty="0" smtClean="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a:t>
            </a:r>
            <a:r>
              <a:rPr lang="vi-VN" sz="3600" b="1" kern="10" spc="-360" dirty="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Ai đúng</a:t>
            </a:r>
            <a:endParaRPr lang="en-US" sz="3600" b="1" kern="10" spc="-360" dirty="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endParaRPr>
          </a:p>
        </p:txBody>
      </p:sp>
      <p:pic>
        <p:nvPicPr>
          <p:cNvPr id="31761" name="Picture 17" descr="0036"/>
          <p:cNvPicPr>
            <a:picLocks noChangeAspect="1" noChangeArrowheads="1" noCrop="1"/>
          </p:cNvPicPr>
          <p:nvPr/>
        </p:nvPicPr>
        <p:blipFill>
          <a:blip r:embed="rId4"/>
          <a:srcRect/>
          <a:stretch>
            <a:fillRect/>
          </a:stretch>
        </p:blipFill>
        <p:spPr bwMode="auto">
          <a:xfrm>
            <a:off x="-381000" y="5029200"/>
            <a:ext cx="1557338" cy="1600200"/>
          </a:xfrm>
          <a:prstGeom prst="rect">
            <a:avLst/>
          </a:prstGeom>
          <a:noFill/>
          <a:ln w="9525">
            <a:noFill/>
            <a:miter lim="800000"/>
            <a:headEnd/>
            <a:tailEnd/>
          </a:ln>
        </p:spPr>
      </p:pic>
      <p:pic>
        <p:nvPicPr>
          <p:cNvPr id="31759" name="Picture 15" descr="Tweety[1]"/>
          <p:cNvPicPr>
            <a:picLocks noChangeAspect="1" noChangeArrowheads="1" noCrop="1"/>
          </p:cNvPicPr>
          <p:nvPr/>
        </p:nvPicPr>
        <p:blipFill>
          <a:blip r:embed="rId5"/>
          <a:srcRect/>
          <a:stretch>
            <a:fillRect/>
          </a:stretch>
        </p:blipFill>
        <p:spPr bwMode="auto">
          <a:xfrm flipH="1">
            <a:off x="7743825" y="5410200"/>
            <a:ext cx="1400175" cy="1185863"/>
          </a:xfrm>
          <a:prstGeom prst="rect">
            <a:avLst/>
          </a:prstGeom>
          <a:noFill/>
          <a:ln w="9525">
            <a:noFill/>
            <a:miter lim="800000"/>
            <a:headEnd/>
            <a:tailEnd/>
          </a:ln>
        </p:spPr>
      </p:pic>
      <p:sp>
        <p:nvSpPr>
          <p:cNvPr id="86034" name="Oval 18"/>
          <p:cNvSpPr>
            <a:spLocks noChangeArrowheads="1"/>
          </p:cNvSpPr>
          <p:nvPr/>
        </p:nvSpPr>
        <p:spPr bwMode="auto">
          <a:xfrm>
            <a:off x="1905000" y="71438"/>
            <a:ext cx="762000" cy="762000"/>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0</a:t>
            </a:r>
          </a:p>
        </p:txBody>
      </p:sp>
      <p:sp>
        <p:nvSpPr>
          <p:cNvPr id="86035" name="AutoShape 19"/>
          <p:cNvSpPr>
            <a:spLocks noChangeArrowheads="1"/>
          </p:cNvSpPr>
          <p:nvPr/>
        </p:nvSpPr>
        <p:spPr bwMode="auto">
          <a:xfrm>
            <a:off x="304800" y="185738"/>
            <a:ext cx="1447800" cy="1109662"/>
          </a:xfrm>
          <a:prstGeom prst="roundRect">
            <a:avLst>
              <a:gd name="adj" fmla="val 16667"/>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3200" b="1" dirty="0" err="1">
                <a:solidFill>
                  <a:srgbClr val="3333FF"/>
                </a:solidFill>
                <a:latin typeface="Times New Roman" pitchFamily="18" charset="0"/>
                <a:cs typeface="Times New Roman" pitchFamily="18" charset="0"/>
              </a:rPr>
              <a:t>Bắt</a:t>
            </a:r>
            <a:r>
              <a:rPr lang="en-US" sz="3200" b="1" dirty="0">
                <a:solidFill>
                  <a:srgbClr val="3333FF"/>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đầu</a:t>
            </a:r>
            <a:endParaRPr lang="en-US" sz="3200" b="1" dirty="0">
              <a:solidFill>
                <a:srgbClr val="3333FF"/>
              </a:solidFill>
              <a:latin typeface="Times New Roman" pitchFamily="18" charset="0"/>
              <a:cs typeface="Times New Roman" pitchFamily="18" charset="0"/>
            </a:endParaRPr>
          </a:p>
        </p:txBody>
      </p:sp>
      <p:sp>
        <p:nvSpPr>
          <p:cNvPr id="86036" name="Oval 20"/>
          <p:cNvSpPr>
            <a:spLocks noChangeArrowheads="1"/>
          </p:cNvSpPr>
          <p:nvPr/>
        </p:nvSpPr>
        <p:spPr bwMode="auto">
          <a:xfrm>
            <a:off x="1905000" y="109538"/>
            <a:ext cx="10668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1</a:t>
            </a:r>
          </a:p>
        </p:txBody>
      </p:sp>
      <p:sp>
        <p:nvSpPr>
          <p:cNvPr id="86037" name="Oval 21"/>
          <p:cNvSpPr>
            <a:spLocks noChangeArrowheads="1"/>
          </p:cNvSpPr>
          <p:nvPr/>
        </p:nvSpPr>
        <p:spPr bwMode="auto">
          <a:xfrm>
            <a:off x="1905000" y="228600"/>
            <a:ext cx="10668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2</a:t>
            </a:r>
          </a:p>
        </p:txBody>
      </p:sp>
      <p:sp>
        <p:nvSpPr>
          <p:cNvPr id="86038" name="Oval 22"/>
          <p:cNvSpPr>
            <a:spLocks noChangeArrowheads="1"/>
          </p:cNvSpPr>
          <p:nvPr/>
        </p:nvSpPr>
        <p:spPr bwMode="auto">
          <a:xfrm>
            <a:off x="1905000" y="304800"/>
            <a:ext cx="11430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3</a:t>
            </a:r>
          </a:p>
        </p:txBody>
      </p:sp>
      <p:sp>
        <p:nvSpPr>
          <p:cNvPr id="86039" name="Oval 23"/>
          <p:cNvSpPr>
            <a:spLocks noChangeArrowheads="1"/>
          </p:cNvSpPr>
          <p:nvPr/>
        </p:nvSpPr>
        <p:spPr bwMode="auto">
          <a:xfrm>
            <a:off x="1981200" y="304800"/>
            <a:ext cx="10668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4</a:t>
            </a:r>
          </a:p>
        </p:txBody>
      </p:sp>
      <p:sp>
        <p:nvSpPr>
          <p:cNvPr id="86040" name="Oval 24"/>
          <p:cNvSpPr>
            <a:spLocks noChangeArrowheads="1"/>
          </p:cNvSpPr>
          <p:nvPr/>
        </p:nvSpPr>
        <p:spPr bwMode="auto">
          <a:xfrm>
            <a:off x="1981200" y="228600"/>
            <a:ext cx="1066800" cy="990600"/>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5</a:t>
            </a:r>
          </a:p>
        </p:txBody>
      </p:sp>
      <p:grpSp>
        <p:nvGrpSpPr>
          <p:cNvPr id="2" name="Group 13"/>
          <p:cNvGrpSpPr>
            <a:grpSpLocks/>
          </p:cNvGrpSpPr>
          <p:nvPr/>
        </p:nvGrpSpPr>
        <p:grpSpPr bwMode="auto">
          <a:xfrm>
            <a:off x="0" y="0"/>
            <a:ext cx="9144000" cy="6858000"/>
            <a:chOff x="0" y="0"/>
            <a:chExt cx="5760" cy="4333"/>
          </a:xfrm>
        </p:grpSpPr>
        <p:pic>
          <p:nvPicPr>
            <p:cNvPr id="12315" name="Picture 14" descr="N3"/>
            <p:cNvPicPr>
              <a:picLocks noChangeAspect="1" noChangeArrowheads="1"/>
            </p:cNvPicPr>
            <p:nvPr/>
          </p:nvPicPr>
          <p:blipFill>
            <a:blip r:embed="rId6"/>
            <a:srcRect/>
            <a:stretch>
              <a:fillRect/>
            </a:stretch>
          </p:blipFill>
          <p:spPr bwMode="auto">
            <a:xfrm flipV="1">
              <a:off x="0" y="4214"/>
              <a:ext cx="5747" cy="119"/>
            </a:xfrm>
            <a:prstGeom prst="rect">
              <a:avLst/>
            </a:prstGeom>
            <a:noFill/>
            <a:ln w="9525">
              <a:noFill/>
              <a:miter lim="800000"/>
              <a:headEnd/>
              <a:tailEnd/>
            </a:ln>
          </p:spPr>
        </p:pic>
        <p:pic>
          <p:nvPicPr>
            <p:cNvPr id="12316" name="Picture 15" descr="N3"/>
            <p:cNvPicPr>
              <a:picLocks noChangeAspect="1" noChangeArrowheads="1"/>
            </p:cNvPicPr>
            <p:nvPr/>
          </p:nvPicPr>
          <p:blipFill>
            <a:blip r:embed="rId6"/>
            <a:srcRect/>
            <a:stretch>
              <a:fillRect/>
            </a:stretch>
          </p:blipFill>
          <p:spPr bwMode="auto">
            <a:xfrm rot="5400000" flipH="1" flipV="1">
              <a:off x="3562" y="2109"/>
              <a:ext cx="4283" cy="113"/>
            </a:xfrm>
            <a:prstGeom prst="rect">
              <a:avLst/>
            </a:prstGeom>
            <a:noFill/>
            <a:ln w="9525">
              <a:noFill/>
              <a:miter lim="800000"/>
              <a:headEnd/>
              <a:tailEnd/>
            </a:ln>
          </p:spPr>
        </p:pic>
        <p:pic>
          <p:nvPicPr>
            <p:cNvPr id="12317" name="Picture 16" descr="N3"/>
            <p:cNvPicPr>
              <a:picLocks noChangeAspect="1" noChangeArrowheads="1"/>
            </p:cNvPicPr>
            <p:nvPr/>
          </p:nvPicPr>
          <p:blipFill>
            <a:blip r:embed="rId6"/>
            <a:srcRect/>
            <a:stretch>
              <a:fillRect/>
            </a:stretch>
          </p:blipFill>
          <p:spPr bwMode="auto">
            <a:xfrm rot="5400000" flipH="1" flipV="1">
              <a:off x="-2085" y="2122"/>
              <a:ext cx="4283" cy="113"/>
            </a:xfrm>
            <a:prstGeom prst="rect">
              <a:avLst/>
            </a:prstGeom>
            <a:noFill/>
            <a:ln w="9525">
              <a:noFill/>
              <a:miter lim="800000"/>
              <a:headEnd/>
              <a:tailEnd/>
            </a:ln>
          </p:spPr>
        </p:pic>
        <p:pic>
          <p:nvPicPr>
            <p:cNvPr id="12318" name="Picture 17" descr="N3"/>
            <p:cNvPicPr>
              <a:picLocks noChangeAspect="1" noChangeArrowheads="1"/>
            </p:cNvPicPr>
            <p:nvPr/>
          </p:nvPicPr>
          <p:blipFill>
            <a:blip r:embed="rId6"/>
            <a:srcRect/>
            <a:stretch>
              <a:fillRect/>
            </a:stretch>
          </p:blipFill>
          <p:spPr bwMode="auto">
            <a:xfrm flipV="1">
              <a:off x="0" y="0"/>
              <a:ext cx="5747" cy="119"/>
            </a:xfrm>
            <a:prstGeom prst="rect">
              <a:avLst/>
            </a:prstGeom>
            <a:noFill/>
            <a:ln w="9525">
              <a:noFill/>
              <a:miter lim="800000"/>
              <a:headEnd/>
              <a:tailEnd/>
            </a:ln>
          </p:spPr>
        </p:pic>
      </p:grpSp>
      <p:sp>
        <p:nvSpPr>
          <p:cNvPr id="25" name="AutoShape 6"/>
          <p:cNvSpPr>
            <a:spLocks noChangeArrowheads="1"/>
          </p:cNvSpPr>
          <p:nvPr/>
        </p:nvSpPr>
        <p:spPr bwMode="auto">
          <a:xfrm>
            <a:off x="562968" y="2362200"/>
            <a:ext cx="8305800" cy="965592"/>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headEnd/>
            <a:tailEnd/>
          </a:ln>
          <a:effectLst/>
        </p:spPr>
        <p:txBody>
          <a:bodyPr wrap="none" anchor="ctr"/>
          <a:lstStyle/>
          <a:p>
            <a:pPr algn="ctr">
              <a:defRPr/>
            </a:pPr>
            <a:endParaRPr lang="en-US" sz="3600" b="1" dirty="0">
              <a:solidFill>
                <a:srgbClr val="FF0000"/>
              </a:solidFill>
              <a:latin typeface="Times New Roman" pitchFamily="18" charset="0"/>
            </a:endParaRPr>
          </a:p>
          <a:p>
            <a:pPr algn="ctr">
              <a:defRPr/>
            </a:pPr>
            <a:r>
              <a:rPr lang="en-US" sz="3600" b="1" dirty="0">
                <a:solidFill>
                  <a:srgbClr val="FF0000"/>
                </a:solidFill>
                <a:latin typeface="Times New Roman" pitchFamily="18" charset="0"/>
              </a:rPr>
              <a:t> </a:t>
            </a:r>
            <a:r>
              <a:rPr lang="en-US" sz="3600" b="1" dirty="0" err="1" smtClean="0">
                <a:solidFill>
                  <a:srgbClr val="FF0000"/>
                </a:solidFill>
                <a:latin typeface="Times New Roman" pitchFamily="18" charset="0"/>
              </a:rPr>
              <a:t>Câu</a:t>
            </a:r>
            <a:r>
              <a:rPr lang="en-US" sz="3600" b="1" dirty="0" smtClean="0">
                <a:solidFill>
                  <a:srgbClr val="FF0000"/>
                </a:solidFill>
                <a:latin typeface="Times New Roman" pitchFamily="18" charset="0"/>
              </a:rPr>
              <a:t> 2.Trước </a:t>
            </a:r>
            <a:r>
              <a:rPr lang="en-US" sz="3600" b="1" dirty="0" err="1">
                <a:solidFill>
                  <a:srgbClr val="FF0000"/>
                </a:solidFill>
                <a:latin typeface="Times New Roman" pitchFamily="18" charset="0"/>
              </a:rPr>
              <a:t>khi</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bơi</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chúng</a:t>
            </a:r>
            <a:r>
              <a:rPr lang="en-US" sz="3600" b="1" dirty="0">
                <a:solidFill>
                  <a:srgbClr val="FF0000"/>
                </a:solidFill>
                <a:latin typeface="Times New Roman" pitchFamily="18" charset="0"/>
              </a:rPr>
              <a:t> ta </a:t>
            </a:r>
            <a:r>
              <a:rPr lang="en-US" sz="3600" b="1" dirty="0" err="1">
                <a:solidFill>
                  <a:srgbClr val="FF0000"/>
                </a:solidFill>
                <a:latin typeface="Times New Roman" pitchFamily="18" charset="0"/>
              </a:rPr>
              <a:t>cần</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làm</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gì</a:t>
            </a:r>
            <a:r>
              <a:rPr lang="en-US" sz="3600" b="1" dirty="0">
                <a:solidFill>
                  <a:srgbClr val="FF0000"/>
                </a:solidFill>
                <a:latin typeface="Times New Roman" pitchFamily="18" charset="0"/>
              </a:rPr>
              <a:t>? </a:t>
            </a:r>
          </a:p>
          <a:p>
            <a:pPr algn="ctr">
              <a:defRPr/>
            </a:pPr>
            <a:endParaRPr lang="en-US" sz="3600" b="1" dirty="0">
              <a:solidFill>
                <a:srgbClr val="FF0000"/>
              </a:solidFill>
              <a:latin typeface="Times New Roman" pitchFamily="18" charset="0"/>
            </a:endParaRPr>
          </a:p>
        </p:txBody>
      </p:sp>
      <p:sp>
        <p:nvSpPr>
          <p:cNvPr id="26" name="AutoShape 11"/>
          <p:cNvSpPr>
            <a:spLocks noChangeArrowheads="1"/>
          </p:cNvSpPr>
          <p:nvPr/>
        </p:nvSpPr>
        <p:spPr bwMode="auto">
          <a:xfrm>
            <a:off x="838200" y="5562600"/>
            <a:ext cx="7315199" cy="1041792"/>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headEnd/>
            <a:tailEnd/>
          </a:ln>
        </p:spPr>
        <p:txBody>
          <a:bodyPr wrap="none" anchor="ctr"/>
          <a:lstStyle/>
          <a:p>
            <a:r>
              <a:rPr lang="en-US" sz="3200" b="1">
                <a:solidFill>
                  <a:srgbClr val="FF0000"/>
                </a:solidFill>
                <a:latin typeface="Times New Roman" pitchFamily="18" charset="0"/>
              </a:rPr>
              <a:t>C. Ăn thật no rồi mới bơi. </a:t>
            </a:r>
          </a:p>
        </p:txBody>
      </p:sp>
      <p:sp>
        <p:nvSpPr>
          <p:cNvPr id="27" name="AutoShape 12"/>
          <p:cNvSpPr>
            <a:spLocks noChangeArrowheads="1"/>
          </p:cNvSpPr>
          <p:nvPr/>
        </p:nvSpPr>
        <p:spPr bwMode="auto">
          <a:xfrm>
            <a:off x="914400" y="4495800"/>
            <a:ext cx="7543800" cy="1041792"/>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headEnd/>
            <a:tailEnd/>
          </a:ln>
        </p:spPr>
        <p:txBody>
          <a:bodyPr wrap="none" anchor="ctr"/>
          <a:lstStyle/>
          <a:p>
            <a:r>
              <a:rPr lang="en-US" sz="3200" b="1" dirty="0">
                <a:solidFill>
                  <a:srgbClr val="FF0000"/>
                </a:solidFill>
                <a:latin typeface="Times New Roman" pitchFamily="18" charset="0"/>
              </a:rPr>
              <a:t>B. </a:t>
            </a:r>
            <a:r>
              <a:rPr lang="en-US" sz="3200" b="1" dirty="0" err="1">
                <a:solidFill>
                  <a:srgbClr val="FF0000"/>
                </a:solidFill>
                <a:latin typeface="Times New Roman" pitchFamily="18" charset="0"/>
              </a:rPr>
              <a:t>Nhảy</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ngay</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xuống</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hồ</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bơi</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để</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bơi</a:t>
            </a:r>
            <a:r>
              <a:rPr lang="en-US" sz="3200" b="1" dirty="0">
                <a:solidFill>
                  <a:srgbClr val="FF0000"/>
                </a:solidFill>
                <a:latin typeface="Times New Roman" pitchFamily="18" charset="0"/>
              </a:rPr>
              <a:t>. </a:t>
            </a:r>
          </a:p>
        </p:txBody>
      </p:sp>
      <p:sp>
        <p:nvSpPr>
          <p:cNvPr id="28" name="AutoShape 13"/>
          <p:cNvSpPr>
            <a:spLocks noChangeArrowheads="1"/>
          </p:cNvSpPr>
          <p:nvPr/>
        </p:nvSpPr>
        <p:spPr bwMode="auto">
          <a:xfrm>
            <a:off x="838200" y="3429000"/>
            <a:ext cx="7543800" cy="889392"/>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headEnd/>
            <a:tailEnd/>
          </a:ln>
        </p:spPr>
        <p:txBody>
          <a:bodyPr wrap="none" anchor="ctr"/>
          <a:lstStyle/>
          <a:p>
            <a:r>
              <a:rPr lang="en-US" sz="3200" b="1" dirty="0">
                <a:solidFill>
                  <a:srgbClr val="FF0000"/>
                </a:solidFill>
                <a:latin typeface="Times New Roman" pitchFamily="18" charset="0"/>
              </a:rPr>
              <a:t>A. </a:t>
            </a:r>
            <a:r>
              <a:rPr lang="en-US" sz="3200" b="1" dirty="0" err="1">
                <a:solidFill>
                  <a:srgbClr val="FF0000"/>
                </a:solidFill>
                <a:latin typeface="Times New Roman" pitchFamily="18" charset="0"/>
              </a:rPr>
              <a:t>Khởi</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động</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tập</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thể</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dục</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và</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mặc</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áo</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phao</a:t>
            </a:r>
            <a:r>
              <a:rPr lang="en-US" sz="3200" b="1" dirty="0">
                <a:solidFill>
                  <a:srgbClr val="FF0000"/>
                </a:solidFill>
                <a:latin typeface="Times New Roman" pitchFamily="18" charset="0"/>
              </a:rPr>
              <a:t>. </a:t>
            </a:r>
          </a:p>
        </p:txBody>
      </p:sp>
      <p:sp>
        <p:nvSpPr>
          <p:cNvPr id="29" name="Oval 28"/>
          <p:cNvSpPr/>
          <p:nvPr/>
        </p:nvSpPr>
        <p:spPr>
          <a:xfrm>
            <a:off x="609600" y="3505200"/>
            <a:ext cx="838200" cy="81659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smtClean="0">
                <a:solidFill>
                  <a:srgbClr val="0070C0"/>
                </a:solidFill>
              </a:rPr>
              <a:t>A</a:t>
            </a:r>
            <a:endParaRPr lang="en-US" sz="36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 from="(-#ppt_w/2)" to="(#ppt_x)" calcmode="lin" valueType="num">
                                      <p:cBhvr>
                                        <p:cTn id="7" dur="1200" fill="hold">
                                          <p:stCondLst>
                                            <p:cond delay="0"/>
                                          </p:stCondLst>
                                        </p:cTn>
                                        <p:tgtEl>
                                          <p:spTgt spid="86020"/>
                                        </p:tgtEl>
                                        <p:attrNameLst>
                                          <p:attrName>ppt_x</p:attrName>
                                        </p:attrNameLst>
                                      </p:cBhvr>
                                    </p:anim>
                                    <p:anim from="0" to="-1.0" calcmode="lin" valueType="num">
                                      <p:cBhvr>
                                        <p:cTn id="8" dur="400" decel="50000" autoRev="1" fill="hold">
                                          <p:stCondLst>
                                            <p:cond delay="1200"/>
                                          </p:stCondLst>
                                        </p:cTn>
                                        <p:tgtEl>
                                          <p:spTgt spid="86020"/>
                                        </p:tgtEl>
                                        <p:attrNameLst>
                                          <p:attrName>xshear</p:attrName>
                                        </p:attrNameLst>
                                      </p:cBhvr>
                                    </p:anim>
                                    <p:animScale>
                                      <p:cBhvr>
                                        <p:cTn id="9" dur="400" decel="100000" autoRev="1" fill="hold">
                                          <p:stCondLst>
                                            <p:cond delay="1200"/>
                                          </p:stCondLst>
                                        </p:cTn>
                                        <p:tgtEl>
                                          <p:spTgt spid="86020"/>
                                        </p:tgtEl>
                                      </p:cBhvr>
                                      <p:from x="100000" y="100000"/>
                                      <p:to x="80000" y="100000"/>
                                    </p:animScale>
                                    <p:anim by="(#ppt_h/3+#ppt_w*0.1)" calcmode="lin" valueType="num">
                                      <p:cBhvr additive="sum">
                                        <p:cTn id="10" dur="400" decel="100000" autoRev="1" fill="hold">
                                          <p:stCondLst>
                                            <p:cond delay="1200"/>
                                          </p:stCondLst>
                                        </p:cTn>
                                        <p:tgtEl>
                                          <p:spTgt spid="86020"/>
                                        </p:tgtEl>
                                        <p:attrNameLst>
                                          <p:attrName>ppt_x</p:attrName>
                                        </p:attrNameLst>
                                      </p:cBhvr>
                                    </p:anim>
                                  </p:childTnLst>
                                </p:cTn>
                              </p:par>
                              <p:par>
                                <p:cTn id="11" presetID="22" presetClass="emph" presetSubtype="0" repeatCount="indefinite" fill="hold" grpId="1" nodeType="withEffect">
                                  <p:stCondLst>
                                    <p:cond delay="0"/>
                                  </p:stCondLst>
                                  <p:childTnLst>
                                    <p:animClr clrSpc="hsl" dir="cw">
                                      <p:cBhvr override="childStyle">
                                        <p:cTn id="12" dur="3000" fill="hold"/>
                                        <p:tgtEl>
                                          <p:spTgt spid="86020"/>
                                        </p:tgtEl>
                                        <p:attrNameLst>
                                          <p:attrName>style.color</p:attrName>
                                        </p:attrNameLst>
                                      </p:cBhvr>
                                      <p:by>
                                        <p:hsl h="-7200000" s="0" l="0"/>
                                      </p:by>
                                    </p:animClr>
                                    <p:animClr clrSpc="hsl" dir="cw">
                                      <p:cBhvr>
                                        <p:cTn id="13" dur="3000" fill="hold"/>
                                        <p:tgtEl>
                                          <p:spTgt spid="86020"/>
                                        </p:tgtEl>
                                        <p:attrNameLst>
                                          <p:attrName>fillcolor</p:attrName>
                                        </p:attrNameLst>
                                      </p:cBhvr>
                                      <p:by>
                                        <p:hsl h="-7200000" s="0" l="0"/>
                                      </p:by>
                                    </p:animClr>
                                    <p:animClr clrSpc="hsl" dir="cw">
                                      <p:cBhvr>
                                        <p:cTn id="14" dur="3000" fill="hold"/>
                                        <p:tgtEl>
                                          <p:spTgt spid="86020"/>
                                        </p:tgtEl>
                                        <p:attrNameLst>
                                          <p:attrName>stroke.color</p:attrName>
                                        </p:attrNameLst>
                                      </p:cBhvr>
                                      <p:by>
                                        <p:hsl h="-7200000" s="0" l="0"/>
                                      </p:by>
                                    </p:animClr>
                                    <p:set>
                                      <p:cBhvr>
                                        <p:cTn id="15" dur="3000" fill="hold"/>
                                        <p:tgtEl>
                                          <p:spTgt spid="86020"/>
                                        </p:tgtEl>
                                        <p:attrNameLst>
                                          <p:attrName>fill.type</p:attrName>
                                        </p:attrNameLst>
                                      </p:cBhvr>
                                      <p:to>
                                        <p:strVal val="solid"/>
                                      </p:to>
                                    </p:set>
                                  </p:childTnLst>
                                </p:cTn>
                              </p:par>
                              <p:par>
                                <p:cTn id="16" presetID="4" presetClass="entr" presetSubtype="16" fill="hold" nodeType="withEffect">
                                  <p:stCondLst>
                                    <p:cond delay="0"/>
                                  </p:stCondLst>
                                  <p:childTnLst>
                                    <p:set>
                                      <p:cBhvr>
                                        <p:cTn id="17" dur="1" fill="hold">
                                          <p:stCondLst>
                                            <p:cond delay="0"/>
                                          </p:stCondLst>
                                        </p:cTn>
                                        <p:tgtEl>
                                          <p:spTgt spid="31761"/>
                                        </p:tgtEl>
                                        <p:attrNameLst>
                                          <p:attrName>style.visibility</p:attrName>
                                        </p:attrNameLst>
                                      </p:cBhvr>
                                      <p:to>
                                        <p:strVal val="visible"/>
                                      </p:to>
                                    </p:set>
                                    <p:animEffect transition="in" filter="box(in)">
                                      <p:cBhvr>
                                        <p:cTn id="18" dur="500"/>
                                        <p:tgtEl>
                                          <p:spTgt spid="31761"/>
                                        </p:tgtEl>
                                      </p:cBhvr>
                                    </p:animEffect>
                                  </p:childTnLst>
                                </p:cTn>
                              </p:par>
                              <p:par>
                                <p:cTn id="19" presetID="4" presetClass="entr" presetSubtype="16" fill="hold" nodeType="withEffect">
                                  <p:stCondLst>
                                    <p:cond delay="0"/>
                                  </p:stCondLst>
                                  <p:childTnLst>
                                    <p:set>
                                      <p:cBhvr>
                                        <p:cTn id="20" dur="1" fill="hold">
                                          <p:stCondLst>
                                            <p:cond delay="0"/>
                                          </p:stCondLst>
                                        </p:cTn>
                                        <p:tgtEl>
                                          <p:spTgt spid="31759"/>
                                        </p:tgtEl>
                                        <p:attrNameLst>
                                          <p:attrName>style.visibility</p:attrName>
                                        </p:attrNameLst>
                                      </p:cBhvr>
                                      <p:to>
                                        <p:strVal val="visible"/>
                                      </p:to>
                                    </p:set>
                                    <p:animEffect transition="in" filter="box(in)">
                                      <p:cBhvr>
                                        <p:cTn id="21" dur="500"/>
                                        <p:tgtEl>
                                          <p:spTgt spid="3175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linds(horizontal)">
                                      <p:cBhvr>
                                        <p:cTn id="26" dur="500"/>
                                        <p:tgtEl>
                                          <p:spTgt spid="2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linds(horizontal)">
                                      <p:cBhvr>
                                        <p:cTn id="29" dur="500"/>
                                        <p:tgtEl>
                                          <p:spTgt spid="2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linds(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1761"/>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4" presetClass="exit" presetSubtype="16" fill="hold" nodeType="clickEffect">
                                  <p:stCondLst>
                                    <p:cond delay="0"/>
                                  </p:stCondLst>
                                  <p:childTnLst>
                                    <p:animEffect transition="out" filter="box(in)">
                                      <p:cBhvr>
                                        <p:cTn id="45" dur="500"/>
                                        <p:tgtEl>
                                          <p:spTgt spid="31761"/>
                                        </p:tgtEl>
                                      </p:cBhvr>
                                    </p:animEffect>
                                    <p:set>
                                      <p:cBhvr>
                                        <p:cTn id="46" dur="1" fill="hold">
                                          <p:stCondLst>
                                            <p:cond delay="499"/>
                                          </p:stCondLst>
                                        </p:cTn>
                                        <p:tgtEl>
                                          <p:spTgt spid="31761"/>
                                        </p:tgtEl>
                                        <p:attrNameLst>
                                          <p:attrName>style.visibility</p:attrName>
                                        </p:attrNameLst>
                                      </p:cBhvr>
                                      <p:to>
                                        <p:strVal val="hidden"/>
                                      </p:to>
                                    </p:set>
                                  </p:childTnLst>
                                </p:cTn>
                              </p:par>
                            </p:childTnLst>
                          </p:cTn>
                        </p:par>
                      </p:childTnLst>
                    </p:cTn>
                  </p:par>
                </p:childTnLst>
              </p:cTn>
              <p:nextCondLst>
                <p:cond evt="onClick" delay="0">
                  <p:tgtEl>
                    <p:spTgt spid="31761"/>
                  </p:tgtEl>
                </p:cond>
              </p:nextCondLst>
            </p:seq>
            <p:seq concurrent="1" nextAc="seek">
              <p:cTn id="47" restart="whenNotActive" fill="hold" evtFilter="cancelBubble" nodeType="interactiveSeq">
                <p:stCondLst>
                  <p:cond evt="onClick" delay="0">
                    <p:tgtEl>
                      <p:spTgt spid="3175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 presetClass="exit" presetSubtype="16" fill="hold" nodeType="withEffect">
                                  <p:stCondLst>
                                    <p:cond delay="0"/>
                                  </p:stCondLst>
                                  <p:childTnLst>
                                    <p:animEffect transition="out" filter="box(in)">
                                      <p:cBhvr>
                                        <p:cTn id="51" dur="500"/>
                                        <p:tgtEl>
                                          <p:spTgt spid="31759"/>
                                        </p:tgtEl>
                                      </p:cBhvr>
                                    </p:animEffect>
                                    <p:set>
                                      <p:cBhvr>
                                        <p:cTn id="52" dur="1" fill="hold">
                                          <p:stCondLst>
                                            <p:cond delay="499"/>
                                          </p:stCondLst>
                                        </p:cTn>
                                        <p:tgtEl>
                                          <p:spTgt spid="31759"/>
                                        </p:tgtEl>
                                        <p:attrNameLst>
                                          <p:attrName>style.visibility</p:attrName>
                                        </p:attrNameLst>
                                      </p:cBhvr>
                                      <p:to>
                                        <p:strVal val="hidden"/>
                                      </p:to>
                                    </p:set>
                                  </p:childTnLst>
                                </p:cTn>
                              </p:par>
                            </p:childTnLst>
                          </p:cTn>
                        </p:par>
                      </p:childTnLst>
                    </p:cTn>
                  </p:par>
                </p:childTnLst>
              </p:cTn>
              <p:nextCondLst>
                <p:cond evt="onClick" delay="0">
                  <p:tgtEl>
                    <p:spTgt spid="31759"/>
                  </p:tgtEl>
                </p:cond>
              </p:nextCondLst>
            </p:seq>
            <p:seq concurrent="1" nextAc="seek">
              <p:cTn id="53" restart="whenNotActive" fill="hold" evtFilter="cancelBubble" nodeType="interactiveSeq">
                <p:stCondLst>
                  <p:cond evt="onClick" delay="0">
                    <p:tgtEl>
                      <p:spTgt spid="86035"/>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60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604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6039"/>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par>
                                <p:cTn id="62" presetID="1" presetClass="entr" presetSubtype="0" fill="hold" grpId="0" nodeType="withEffect">
                                  <p:stCondLst>
                                    <p:cond delay="0"/>
                                  </p:stCondLst>
                                  <p:childTnLst>
                                    <p:set>
                                      <p:cBhvr>
                                        <p:cTn id="63" dur="1" fill="hold">
                                          <p:stCondLst>
                                            <p:cond delay="0"/>
                                          </p:stCondLst>
                                        </p:cTn>
                                        <p:tgtEl>
                                          <p:spTgt spid="8603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omb.wav"/>
                                        </p:tgtEl>
                                      </p:cMediaNode>
                                    </p:audio>
                                  </p:subTnLst>
                                </p:cTn>
                              </p:par>
                              <p:par>
                                <p:cTn id="64" presetID="1" presetClass="entr" presetSubtype="0" fill="hold" grpId="0" nodeType="withEffect">
                                  <p:stCondLst>
                                    <p:cond delay="0"/>
                                  </p:stCondLst>
                                  <p:childTnLst>
                                    <p:set>
                                      <p:cBhvr>
                                        <p:cTn id="65" dur="1" fill="hold">
                                          <p:stCondLst>
                                            <p:cond delay="0"/>
                                          </p:stCondLst>
                                        </p:cTn>
                                        <p:tgtEl>
                                          <p:spTgt spid="8603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bomb.wav"/>
                                        </p:tgtEl>
                                      </p:cMediaNode>
                                    </p:audio>
                                  </p:subTnLst>
                                </p:cTn>
                              </p:par>
                            </p:childTnLst>
                          </p:cTn>
                        </p:par>
                        <p:par>
                          <p:cTn id="66" fill="hold" nodeType="afterGroup">
                            <p:stCondLst>
                              <p:cond delay="0"/>
                            </p:stCondLst>
                            <p:childTnLst>
                              <p:par>
                                <p:cTn id="67" presetID="1" presetClass="exit" presetSubtype="0" fill="hold" grpId="1" nodeType="afterEffect">
                                  <p:stCondLst>
                                    <p:cond delay="2000"/>
                                  </p:stCondLst>
                                  <p:childTnLst>
                                    <p:set>
                                      <p:cBhvr>
                                        <p:cTn id="68" dur="1" fill="hold">
                                          <p:stCondLst>
                                            <p:cond delay="0"/>
                                          </p:stCondLst>
                                        </p:cTn>
                                        <p:tgtEl>
                                          <p:spTgt spid="86040"/>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2" name="bomb.wav"/>
                                        </p:tgtEl>
                                      </p:cMediaNode>
                                    </p:audio>
                                  </p:subTnLst>
                                </p:cTn>
                              </p:par>
                            </p:childTnLst>
                          </p:cTn>
                        </p:par>
                        <p:par>
                          <p:cTn id="69" fill="hold" nodeType="afterGroup">
                            <p:stCondLst>
                              <p:cond delay="2000"/>
                            </p:stCondLst>
                            <p:childTnLst>
                              <p:par>
                                <p:cTn id="70" presetID="1" presetClass="exit" presetSubtype="0" fill="hold" grpId="1" nodeType="afterEffect">
                                  <p:stCondLst>
                                    <p:cond delay="2000"/>
                                  </p:stCondLst>
                                  <p:childTnLst>
                                    <p:set>
                                      <p:cBhvr>
                                        <p:cTn id="71" dur="1" fill="hold">
                                          <p:stCondLst>
                                            <p:cond delay="0"/>
                                          </p:stCondLst>
                                        </p:cTn>
                                        <p:tgtEl>
                                          <p:spTgt spid="86039"/>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bomb.wav"/>
                                        </p:tgtEl>
                                      </p:cMediaNode>
                                    </p:audio>
                                  </p:subTnLst>
                                </p:cTn>
                              </p:par>
                            </p:childTnLst>
                          </p:cTn>
                        </p:par>
                        <p:par>
                          <p:cTn id="72" fill="hold" nodeType="afterGroup">
                            <p:stCondLst>
                              <p:cond delay="4000"/>
                            </p:stCondLst>
                            <p:childTnLst>
                              <p:par>
                                <p:cTn id="73" presetID="1" presetClass="exit" presetSubtype="0" fill="hold" grpId="1" nodeType="afterEffect">
                                  <p:stCondLst>
                                    <p:cond delay="2000"/>
                                  </p:stCondLst>
                                  <p:childTnLst>
                                    <p:set>
                                      <p:cBhvr>
                                        <p:cTn id="74" dur="1" fill="hold">
                                          <p:stCondLst>
                                            <p:cond delay="0"/>
                                          </p:stCondLst>
                                        </p:cTn>
                                        <p:tgtEl>
                                          <p:spTgt spid="86038"/>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5" fill="hold" nodeType="afterGroup">
                            <p:stCondLst>
                              <p:cond delay="6000"/>
                            </p:stCondLst>
                            <p:childTnLst>
                              <p:par>
                                <p:cTn id="76" presetID="1" presetClass="exit" presetSubtype="0" fill="hold" grpId="1" nodeType="afterEffect">
                                  <p:stCondLst>
                                    <p:cond delay="2000"/>
                                  </p:stCondLst>
                                  <p:childTnLst>
                                    <p:set>
                                      <p:cBhvr>
                                        <p:cTn id="77" dur="1" fill="hold">
                                          <p:stCondLst>
                                            <p:cond delay="0"/>
                                          </p:stCondLst>
                                        </p:cTn>
                                        <p:tgtEl>
                                          <p:spTgt spid="8603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bomb.wav"/>
                                        </p:tgtEl>
                                      </p:cMediaNode>
                                    </p:audio>
                                  </p:subTnLst>
                                </p:cTn>
                              </p:par>
                            </p:childTnLst>
                          </p:cTn>
                        </p:par>
                        <p:par>
                          <p:cTn id="78" fill="hold" nodeType="afterGroup">
                            <p:stCondLst>
                              <p:cond delay="8000"/>
                            </p:stCondLst>
                            <p:childTnLst>
                              <p:par>
                                <p:cTn id="79" presetID="1" presetClass="exit" presetSubtype="0" fill="hold" grpId="1" nodeType="afterEffect">
                                  <p:stCondLst>
                                    <p:cond delay="2000"/>
                                  </p:stCondLst>
                                  <p:childTnLst>
                                    <p:set>
                                      <p:cBhvr>
                                        <p:cTn id="80" dur="1" fill="hold">
                                          <p:stCondLst>
                                            <p:cond delay="0"/>
                                          </p:stCondLst>
                                        </p:cTn>
                                        <p:tgtEl>
                                          <p:spTgt spid="86036"/>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035"/>
                  </p:tgtEl>
                </p:cond>
              </p:nextCondLst>
            </p:seq>
          </p:childTnLst>
        </p:cTn>
      </p:par>
    </p:tnLst>
    <p:bldLst>
      <p:bldP spid="86020" grpId="0" animBg="1"/>
      <p:bldP spid="86020" grpId="1" animBg="1"/>
      <p:bldP spid="86036" grpId="0" animBg="1"/>
      <p:bldP spid="86036" grpId="1" animBg="1"/>
      <p:bldP spid="86037" grpId="0" animBg="1"/>
      <p:bldP spid="86037" grpId="1" animBg="1"/>
      <p:bldP spid="86038" grpId="0" animBg="1"/>
      <p:bldP spid="86038" grpId="1" animBg="1"/>
      <p:bldP spid="86039" grpId="0" animBg="1"/>
      <p:bldP spid="86039" grpId="1" animBg="1"/>
      <p:bldP spid="86040" grpId="0" animBg="1"/>
      <p:bldP spid="86040" grpId="1" animBg="1"/>
      <p:bldP spid="25" grpId="0" animBg="1"/>
      <p:bldP spid="26" grpId="0" animBg="1"/>
      <p:bldP spid="27"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WordArt 3"/>
          <p:cNvSpPr>
            <a:spLocks noChangeArrowheads="1" noChangeShapeType="1" noTextEdit="1"/>
          </p:cNvSpPr>
          <p:nvPr/>
        </p:nvSpPr>
        <p:spPr bwMode="auto">
          <a:xfrm>
            <a:off x="914400" y="1143000"/>
            <a:ext cx="2819400" cy="866775"/>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headEnd/>
                  <a:tailEnd/>
                </a:ln>
                <a:solidFill>
                  <a:srgbClr val="FFFF00"/>
                </a:solidFill>
                <a:effectLst>
                  <a:outerShdw dist="35921" dir="2700000" algn="ctr" rotWithShape="0">
                    <a:srgbClr val="990000"/>
                  </a:outerShdw>
                </a:effectLst>
                <a:latin typeface="Times New Roman"/>
                <a:cs typeface="Times New Roman"/>
              </a:rPr>
              <a:t>TRÒ CHƠI:</a:t>
            </a:r>
            <a:endParaRPr lang="en-US" sz="3600" b="1" kern="10" dirty="0">
              <a:ln w="19050">
                <a:solidFill>
                  <a:srgbClr val="99CCFF"/>
                </a:solidFill>
                <a:round/>
                <a:headEnd/>
                <a:tailEnd/>
              </a:ln>
              <a:solidFill>
                <a:srgbClr val="FFFF00"/>
              </a:solidFill>
              <a:effectLst>
                <a:outerShdw dist="35921" dir="2700000" algn="ctr" rotWithShape="0">
                  <a:srgbClr val="990000"/>
                </a:outerShdw>
              </a:effectLst>
              <a:latin typeface="Times New Roman"/>
              <a:cs typeface="Times New Roman"/>
            </a:endParaRPr>
          </a:p>
        </p:txBody>
      </p:sp>
      <p:sp>
        <p:nvSpPr>
          <p:cNvPr id="86020" name="WordArt 4"/>
          <p:cNvSpPr>
            <a:spLocks noChangeArrowheads="1" noChangeShapeType="1" noTextEdit="1"/>
          </p:cNvSpPr>
          <p:nvPr/>
        </p:nvSpPr>
        <p:spPr bwMode="auto">
          <a:xfrm>
            <a:off x="4191000" y="1219200"/>
            <a:ext cx="4648200" cy="1295400"/>
          </a:xfrm>
          <a:prstGeom prst="rect">
            <a:avLst/>
          </a:prstGeom>
        </p:spPr>
        <p:style>
          <a:lnRef idx="2">
            <a:schemeClr val="accent4"/>
          </a:lnRef>
          <a:fillRef idx="1">
            <a:schemeClr val="lt1"/>
          </a:fillRef>
          <a:effectRef idx="0">
            <a:schemeClr val="accent4"/>
          </a:effectRef>
          <a:fontRef idx="minor">
            <a:schemeClr val="dk1"/>
          </a:fontRef>
        </p:style>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Ai nhanh </a:t>
            </a:r>
            <a:r>
              <a:rPr lang="en-US" sz="3600" b="1" kern="10" spc="-360" dirty="0" smtClean="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 </a:t>
            </a:r>
            <a:r>
              <a:rPr lang="vi-VN" sz="3600" b="1" kern="10" spc="-360" dirty="0" smtClean="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a:t>
            </a:r>
            <a:r>
              <a:rPr lang="vi-VN" sz="3600" b="1" kern="10" spc="-360" dirty="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Ai đúng</a:t>
            </a:r>
            <a:endParaRPr lang="en-US" sz="3600" b="1" kern="10" spc="-360" dirty="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endParaRPr>
          </a:p>
        </p:txBody>
      </p:sp>
      <p:sp>
        <p:nvSpPr>
          <p:cNvPr id="86034" name="Oval 18"/>
          <p:cNvSpPr>
            <a:spLocks noChangeArrowheads="1"/>
          </p:cNvSpPr>
          <p:nvPr/>
        </p:nvSpPr>
        <p:spPr bwMode="auto">
          <a:xfrm>
            <a:off x="1905000" y="71438"/>
            <a:ext cx="762000" cy="762000"/>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0</a:t>
            </a:r>
          </a:p>
        </p:txBody>
      </p:sp>
      <p:sp>
        <p:nvSpPr>
          <p:cNvPr id="86035" name="AutoShape 19"/>
          <p:cNvSpPr>
            <a:spLocks noChangeArrowheads="1"/>
          </p:cNvSpPr>
          <p:nvPr/>
        </p:nvSpPr>
        <p:spPr bwMode="auto">
          <a:xfrm>
            <a:off x="304800" y="185738"/>
            <a:ext cx="1447800" cy="1109662"/>
          </a:xfrm>
          <a:prstGeom prst="roundRect">
            <a:avLst>
              <a:gd name="adj" fmla="val 16667"/>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3200" b="1" dirty="0" err="1">
                <a:solidFill>
                  <a:srgbClr val="3333FF"/>
                </a:solidFill>
                <a:latin typeface="Times New Roman" pitchFamily="18" charset="0"/>
                <a:cs typeface="Times New Roman" pitchFamily="18" charset="0"/>
              </a:rPr>
              <a:t>Bắt</a:t>
            </a:r>
            <a:r>
              <a:rPr lang="en-US" sz="3200" b="1" dirty="0">
                <a:solidFill>
                  <a:srgbClr val="3333FF"/>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đầu</a:t>
            </a:r>
            <a:endParaRPr lang="en-US" sz="3200" b="1" dirty="0">
              <a:solidFill>
                <a:srgbClr val="3333FF"/>
              </a:solidFill>
              <a:latin typeface="Times New Roman" pitchFamily="18" charset="0"/>
              <a:cs typeface="Times New Roman" pitchFamily="18" charset="0"/>
            </a:endParaRPr>
          </a:p>
        </p:txBody>
      </p:sp>
      <p:sp>
        <p:nvSpPr>
          <p:cNvPr id="86036" name="Oval 20"/>
          <p:cNvSpPr>
            <a:spLocks noChangeArrowheads="1"/>
          </p:cNvSpPr>
          <p:nvPr/>
        </p:nvSpPr>
        <p:spPr bwMode="auto">
          <a:xfrm>
            <a:off x="1905000" y="109538"/>
            <a:ext cx="10668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1</a:t>
            </a:r>
          </a:p>
        </p:txBody>
      </p:sp>
      <p:sp>
        <p:nvSpPr>
          <p:cNvPr id="86037" name="Oval 21"/>
          <p:cNvSpPr>
            <a:spLocks noChangeArrowheads="1"/>
          </p:cNvSpPr>
          <p:nvPr/>
        </p:nvSpPr>
        <p:spPr bwMode="auto">
          <a:xfrm>
            <a:off x="1905000" y="228600"/>
            <a:ext cx="10668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2</a:t>
            </a:r>
          </a:p>
        </p:txBody>
      </p:sp>
      <p:sp>
        <p:nvSpPr>
          <p:cNvPr id="86038" name="Oval 22"/>
          <p:cNvSpPr>
            <a:spLocks noChangeArrowheads="1"/>
          </p:cNvSpPr>
          <p:nvPr/>
        </p:nvSpPr>
        <p:spPr bwMode="auto">
          <a:xfrm>
            <a:off x="1905000" y="228600"/>
            <a:ext cx="11430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3</a:t>
            </a:r>
          </a:p>
        </p:txBody>
      </p:sp>
      <p:sp>
        <p:nvSpPr>
          <p:cNvPr id="86039" name="Oval 23"/>
          <p:cNvSpPr>
            <a:spLocks noChangeArrowheads="1"/>
          </p:cNvSpPr>
          <p:nvPr/>
        </p:nvSpPr>
        <p:spPr bwMode="auto">
          <a:xfrm>
            <a:off x="1981200" y="152400"/>
            <a:ext cx="10668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4</a:t>
            </a:r>
          </a:p>
        </p:txBody>
      </p:sp>
      <p:sp>
        <p:nvSpPr>
          <p:cNvPr id="86040" name="Oval 24"/>
          <p:cNvSpPr>
            <a:spLocks noChangeArrowheads="1"/>
          </p:cNvSpPr>
          <p:nvPr/>
        </p:nvSpPr>
        <p:spPr bwMode="auto">
          <a:xfrm>
            <a:off x="1981200" y="152400"/>
            <a:ext cx="1066800" cy="990600"/>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5</a:t>
            </a:r>
          </a:p>
        </p:txBody>
      </p:sp>
      <p:grpSp>
        <p:nvGrpSpPr>
          <p:cNvPr id="2" name="Group 13"/>
          <p:cNvGrpSpPr>
            <a:grpSpLocks/>
          </p:cNvGrpSpPr>
          <p:nvPr/>
        </p:nvGrpSpPr>
        <p:grpSpPr bwMode="auto">
          <a:xfrm>
            <a:off x="0" y="0"/>
            <a:ext cx="9144000" cy="6858000"/>
            <a:chOff x="0" y="0"/>
            <a:chExt cx="5760" cy="4333"/>
          </a:xfrm>
        </p:grpSpPr>
        <p:pic>
          <p:nvPicPr>
            <p:cNvPr id="12315" name="Picture 14" descr="N3"/>
            <p:cNvPicPr>
              <a:picLocks noChangeAspect="1" noChangeArrowheads="1"/>
            </p:cNvPicPr>
            <p:nvPr/>
          </p:nvPicPr>
          <p:blipFill>
            <a:blip r:embed="rId4"/>
            <a:srcRect/>
            <a:stretch>
              <a:fillRect/>
            </a:stretch>
          </p:blipFill>
          <p:spPr bwMode="auto">
            <a:xfrm flipV="1">
              <a:off x="0" y="4214"/>
              <a:ext cx="5747" cy="119"/>
            </a:xfrm>
            <a:prstGeom prst="rect">
              <a:avLst/>
            </a:prstGeom>
            <a:noFill/>
            <a:ln w="9525">
              <a:noFill/>
              <a:miter lim="800000"/>
              <a:headEnd/>
              <a:tailEnd/>
            </a:ln>
          </p:spPr>
        </p:pic>
        <p:pic>
          <p:nvPicPr>
            <p:cNvPr id="12316" name="Picture 15" descr="N3"/>
            <p:cNvPicPr>
              <a:picLocks noChangeAspect="1" noChangeArrowheads="1"/>
            </p:cNvPicPr>
            <p:nvPr/>
          </p:nvPicPr>
          <p:blipFill>
            <a:blip r:embed="rId4"/>
            <a:srcRect/>
            <a:stretch>
              <a:fillRect/>
            </a:stretch>
          </p:blipFill>
          <p:spPr bwMode="auto">
            <a:xfrm rot="5400000" flipH="1" flipV="1">
              <a:off x="3562" y="2109"/>
              <a:ext cx="4283" cy="113"/>
            </a:xfrm>
            <a:prstGeom prst="rect">
              <a:avLst/>
            </a:prstGeom>
            <a:noFill/>
            <a:ln w="9525">
              <a:noFill/>
              <a:miter lim="800000"/>
              <a:headEnd/>
              <a:tailEnd/>
            </a:ln>
          </p:spPr>
        </p:pic>
        <p:pic>
          <p:nvPicPr>
            <p:cNvPr id="12317" name="Picture 16" descr="N3"/>
            <p:cNvPicPr>
              <a:picLocks noChangeAspect="1" noChangeArrowheads="1"/>
            </p:cNvPicPr>
            <p:nvPr/>
          </p:nvPicPr>
          <p:blipFill>
            <a:blip r:embed="rId4"/>
            <a:srcRect/>
            <a:stretch>
              <a:fillRect/>
            </a:stretch>
          </p:blipFill>
          <p:spPr bwMode="auto">
            <a:xfrm rot="5400000" flipH="1" flipV="1">
              <a:off x="-2085" y="2122"/>
              <a:ext cx="4283" cy="113"/>
            </a:xfrm>
            <a:prstGeom prst="rect">
              <a:avLst/>
            </a:prstGeom>
            <a:noFill/>
            <a:ln w="9525">
              <a:noFill/>
              <a:miter lim="800000"/>
              <a:headEnd/>
              <a:tailEnd/>
            </a:ln>
          </p:spPr>
        </p:pic>
        <p:pic>
          <p:nvPicPr>
            <p:cNvPr id="12318" name="Picture 17" descr="N3"/>
            <p:cNvPicPr>
              <a:picLocks noChangeAspect="1" noChangeArrowheads="1"/>
            </p:cNvPicPr>
            <p:nvPr/>
          </p:nvPicPr>
          <p:blipFill>
            <a:blip r:embed="rId4"/>
            <a:srcRect/>
            <a:stretch>
              <a:fillRect/>
            </a:stretch>
          </p:blipFill>
          <p:spPr bwMode="auto">
            <a:xfrm flipV="1">
              <a:off x="0" y="0"/>
              <a:ext cx="5747" cy="119"/>
            </a:xfrm>
            <a:prstGeom prst="rect">
              <a:avLst/>
            </a:prstGeom>
            <a:noFill/>
            <a:ln w="9525">
              <a:noFill/>
              <a:miter lim="800000"/>
              <a:headEnd/>
              <a:tailEnd/>
            </a:ln>
          </p:spPr>
        </p:pic>
      </p:grpSp>
      <p:sp>
        <p:nvSpPr>
          <p:cNvPr id="25" name="AutoShape 6"/>
          <p:cNvSpPr>
            <a:spLocks noChangeArrowheads="1"/>
          </p:cNvSpPr>
          <p:nvPr/>
        </p:nvSpPr>
        <p:spPr bwMode="auto">
          <a:xfrm>
            <a:off x="381000" y="2438400"/>
            <a:ext cx="8153400" cy="762000"/>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headEnd/>
            <a:tailEnd/>
          </a:ln>
          <a:effectLst/>
        </p:spPr>
        <p:txBody>
          <a:bodyPr wrap="none" anchor="ctr"/>
          <a:lstStyle/>
          <a:p>
            <a:pPr>
              <a:spcBef>
                <a:spcPct val="50000"/>
              </a:spcBef>
              <a:defRPr/>
            </a:pPr>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3: </a:t>
            </a:r>
            <a:r>
              <a:rPr lang="en-US" sz="3200" b="1" dirty="0" err="1" smtClean="0">
                <a:latin typeface="Times New Roman" pitchFamily="18" charset="0"/>
                <a:cs typeface="Times New Roman" pitchFamily="18" charset="0"/>
              </a:rPr>
              <a:t>Những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việc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nào</a:t>
            </a:r>
            <a:r>
              <a:rPr lang="en-US" sz="3200" b="1" dirty="0" smtClean="0">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không</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nên</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làm</a:t>
            </a:r>
            <a:r>
              <a:rPr lang="en-US" sz="3200" b="1" u="sng" dirty="0" smtClean="0">
                <a:solidFill>
                  <a:srgbClr val="FF0000"/>
                </a:solidFill>
                <a:latin typeface="Times New Roman" pitchFamily="18" charset="0"/>
                <a:cs typeface="Times New Roman" pitchFamily="18" charset="0"/>
              </a:rPr>
              <a:t>?</a:t>
            </a:r>
            <a:endParaRPr lang="en-US" sz="3200" b="1" u="sng" dirty="0">
              <a:solidFill>
                <a:srgbClr val="FF0000"/>
              </a:solidFill>
              <a:latin typeface="Times New Roman" pitchFamily="18" charset="0"/>
              <a:cs typeface="Times New Roman" pitchFamily="18" charset="0"/>
            </a:endParaRPr>
          </a:p>
        </p:txBody>
      </p:sp>
      <p:sp>
        <p:nvSpPr>
          <p:cNvPr id="26" name="AutoShape 11"/>
          <p:cNvSpPr>
            <a:spLocks noChangeArrowheads="1"/>
          </p:cNvSpPr>
          <p:nvPr/>
        </p:nvSpPr>
        <p:spPr bwMode="auto">
          <a:xfrm>
            <a:off x="762000" y="5410200"/>
            <a:ext cx="7485063" cy="9906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headEnd/>
            <a:tailEnd/>
          </a:ln>
        </p:spPr>
        <p:txBody>
          <a:bodyPr wrap="none" anchor="ctr"/>
          <a:lstStyle/>
          <a:p>
            <a:pPr marL="514350" indent="-514350">
              <a:buAutoNum type="alphaUcPeriod" startAt="3"/>
            </a:pPr>
            <a:r>
              <a:rPr lang="en-US" sz="3000" b="1" dirty="0" err="1" smtClean="0">
                <a:solidFill>
                  <a:srgbClr val="FF0000"/>
                </a:solidFill>
                <a:latin typeface="Times New Roman" pitchFamily="18" charset="0"/>
                <a:cs typeface="Times New Roman" pitchFamily="18" charset="0"/>
              </a:rPr>
              <a:t>Các</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phương</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tiện</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giao</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thông</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đường</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thủy</a:t>
            </a:r>
            <a:endParaRPr lang="en-US" sz="3000" b="1" dirty="0" smtClean="0">
              <a:solidFill>
                <a:srgbClr val="FF0000"/>
              </a:solidFill>
              <a:latin typeface="Times New Roman" pitchFamily="18" charset="0"/>
              <a:cs typeface="Times New Roman" pitchFamily="18" charset="0"/>
            </a:endParaRPr>
          </a:p>
          <a:p>
            <a:pPr marL="514350" indent="-514350"/>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cần</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phải</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trang</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bị</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áo</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phao</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hoặc</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phao</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bơi</a:t>
            </a:r>
            <a:r>
              <a:rPr lang="en-US" sz="3000" b="1" dirty="0" smtClean="0">
                <a:solidFill>
                  <a:srgbClr val="FF0000"/>
                </a:solidFill>
                <a:latin typeface="Times New Roman" pitchFamily="18" charset="0"/>
                <a:cs typeface="Times New Roman" pitchFamily="18" charset="0"/>
              </a:rPr>
              <a:t>.</a:t>
            </a:r>
            <a:endParaRPr lang="en-US" sz="3000" b="1" dirty="0">
              <a:solidFill>
                <a:srgbClr val="FF0000"/>
              </a:solidFill>
              <a:latin typeface="Times New Roman" pitchFamily="18" charset="0"/>
              <a:cs typeface="Times New Roman" pitchFamily="18" charset="0"/>
            </a:endParaRPr>
          </a:p>
        </p:txBody>
      </p:sp>
      <p:sp>
        <p:nvSpPr>
          <p:cNvPr id="27" name="AutoShape 12"/>
          <p:cNvSpPr>
            <a:spLocks noChangeArrowheads="1"/>
          </p:cNvSpPr>
          <p:nvPr/>
        </p:nvSpPr>
        <p:spPr bwMode="auto">
          <a:xfrm>
            <a:off x="762000" y="4343400"/>
            <a:ext cx="7696200" cy="9144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headEnd/>
            <a:tailEnd/>
          </a:ln>
        </p:spPr>
        <p:txBody>
          <a:bodyPr wrap="none" anchor="ctr"/>
          <a:lstStyle/>
          <a:p>
            <a:r>
              <a:rPr lang="en-US" sz="3000" b="1" dirty="0" smtClean="0">
                <a:solidFill>
                  <a:srgbClr val="FF0000"/>
                </a:solidFill>
                <a:latin typeface="Times New Roman" pitchFamily="18" charset="0"/>
                <a:cs typeface="Times New Roman" pitchFamily="18" charset="0"/>
              </a:rPr>
              <a:t>B.  Qua </a:t>
            </a:r>
            <a:r>
              <a:rPr lang="en-US" sz="3000" b="1" dirty="0" err="1" smtClean="0">
                <a:solidFill>
                  <a:srgbClr val="FF0000"/>
                </a:solidFill>
                <a:latin typeface="Times New Roman" pitchFamily="18" charset="0"/>
                <a:cs typeface="Times New Roman" pitchFamily="18" charset="0"/>
              </a:rPr>
              <a:t>suối</a:t>
            </a:r>
            <a:r>
              <a:rPr lang="en-US" sz="3000" b="1" dirty="0" smtClean="0">
                <a:solidFill>
                  <a:srgbClr val="FF0000"/>
                </a:solidFill>
                <a:latin typeface="Times New Roman" pitchFamily="18" charset="0"/>
                <a:cs typeface="Times New Roman" pitchFamily="18" charset="0"/>
              </a:rPr>
              <a:t> hay </a:t>
            </a:r>
            <a:r>
              <a:rPr lang="en-US" sz="3000" b="1" dirty="0" err="1" smtClean="0">
                <a:solidFill>
                  <a:srgbClr val="FF0000"/>
                </a:solidFill>
                <a:latin typeface="Times New Roman" pitchFamily="18" charset="0"/>
                <a:cs typeface="Times New Roman" pitchFamily="18" charset="0"/>
              </a:rPr>
              <a:t>đường</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ngập</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lụt</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cần</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có</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người</a:t>
            </a:r>
            <a:r>
              <a:rPr lang="en-US" sz="3000" b="1" dirty="0" smtClean="0">
                <a:solidFill>
                  <a:srgbClr val="FF0000"/>
                </a:solidFill>
                <a:latin typeface="Times New Roman" pitchFamily="18" charset="0"/>
                <a:cs typeface="Times New Roman" pitchFamily="18" charset="0"/>
              </a:rPr>
              <a:t> </a:t>
            </a:r>
          </a:p>
          <a:p>
            <a:r>
              <a:rPr lang="en-US" sz="3000" b="1" dirty="0" err="1" smtClean="0">
                <a:solidFill>
                  <a:srgbClr val="FF0000"/>
                </a:solidFill>
                <a:latin typeface="Times New Roman" pitchFamily="18" charset="0"/>
                <a:cs typeface="Times New Roman" pitchFamily="18" charset="0"/>
              </a:rPr>
              <a:t>lớn</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đi</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theo</a:t>
            </a:r>
            <a:endParaRPr lang="en-US" sz="3000" b="1" dirty="0">
              <a:solidFill>
                <a:srgbClr val="FF0000"/>
              </a:solidFill>
              <a:latin typeface="Times New Roman" pitchFamily="18" charset="0"/>
              <a:cs typeface="Times New Roman" pitchFamily="18" charset="0"/>
            </a:endParaRPr>
          </a:p>
        </p:txBody>
      </p:sp>
      <p:sp>
        <p:nvSpPr>
          <p:cNvPr id="28" name="AutoShape 13"/>
          <p:cNvSpPr>
            <a:spLocks noChangeArrowheads="1"/>
          </p:cNvSpPr>
          <p:nvPr/>
        </p:nvSpPr>
        <p:spPr bwMode="auto">
          <a:xfrm>
            <a:off x="762000" y="3352800"/>
            <a:ext cx="75438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headEnd/>
            <a:tailEnd/>
          </a:ln>
        </p:spPr>
        <p:txBody>
          <a:bodyPr wrap="none" anchor="ctr"/>
          <a:lstStyle/>
          <a:p>
            <a:r>
              <a:rPr lang="en-US" sz="3200" b="1" dirty="0" smtClean="0">
                <a:solidFill>
                  <a:srgbClr val="FF0000"/>
                </a:solidFill>
              </a:rPr>
              <a:t>A. </a:t>
            </a:r>
            <a:r>
              <a:rPr lang="en-US" sz="3000" b="1" dirty="0" err="1" smtClean="0">
                <a:solidFill>
                  <a:srgbClr val="FF0000"/>
                </a:solidFill>
                <a:latin typeface="Times New Roman" pitchFamily="18" charset="0"/>
                <a:cs typeface="Times New Roman" pitchFamily="18" charset="0"/>
              </a:rPr>
              <a:t>Lội</a:t>
            </a:r>
            <a:r>
              <a:rPr lang="en-US" sz="3000" b="1" dirty="0" smtClean="0">
                <a:solidFill>
                  <a:srgbClr val="FF0000"/>
                </a:solidFill>
                <a:latin typeface="Times New Roman" pitchFamily="18" charset="0"/>
                <a:cs typeface="Times New Roman" pitchFamily="18" charset="0"/>
              </a:rPr>
              <a:t> qua </a:t>
            </a:r>
            <a:r>
              <a:rPr lang="en-US" sz="3000" b="1" dirty="0" err="1" smtClean="0">
                <a:solidFill>
                  <a:srgbClr val="FF0000"/>
                </a:solidFill>
                <a:latin typeface="Times New Roman" pitchFamily="18" charset="0"/>
                <a:cs typeface="Times New Roman" pitchFamily="18" charset="0"/>
              </a:rPr>
              <a:t>suối</a:t>
            </a:r>
            <a:r>
              <a:rPr lang="en-US" sz="3000" b="1" dirty="0" smtClean="0">
                <a:solidFill>
                  <a:srgbClr val="FF0000"/>
                </a:solidFill>
                <a:latin typeface="Times New Roman" pitchFamily="18" charset="0"/>
                <a:cs typeface="Times New Roman" pitchFamily="18" charset="0"/>
              </a:rPr>
              <a:t>, qua </a:t>
            </a:r>
            <a:r>
              <a:rPr lang="en-US" sz="3000" b="1" dirty="0" err="1" smtClean="0">
                <a:solidFill>
                  <a:srgbClr val="FF0000"/>
                </a:solidFill>
                <a:latin typeface="Times New Roman" pitchFamily="18" charset="0"/>
                <a:cs typeface="Times New Roman" pitchFamily="18" charset="0"/>
              </a:rPr>
              <a:t>đoạn</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đường</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bị</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ngập</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lụt</a:t>
            </a:r>
            <a:r>
              <a:rPr lang="en-US" sz="3200" b="1" dirty="0" smtClean="0">
                <a:solidFill>
                  <a:srgbClr val="FF0000"/>
                </a:solidFill>
              </a:rPr>
              <a:t>.</a:t>
            </a:r>
            <a:endParaRPr lang="en-US" sz="3200" b="1" dirty="0">
              <a:solidFill>
                <a:srgbClr val="FF0000"/>
              </a:solidFill>
            </a:endParaRPr>
          </a:p>
        </p:txBody>
      </p:sp>
      <p:sp>
        <p:nvSpPr>
          <p:cNvPr id="29" name="Oval 10"/>
          <p:cNvSpPr>
            <a:spLocks noChangeArrowheads="1"/>
          </p:cNvSpPr>
          <p:nvPr/>
        </p:nvSpPr>
        <p:spPr bwMode="auto">
          <a:xfrm>
            <a:off x="810904" y="3505200"/>
            <a:ext cx="533400" cy="549275"/>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US" sz="3200" b="1" dirty="0">
                <a:solidFill>
                  <a:srgbClr val="C00000"/>
                </a:solidFill>
                <a:latin typeface=".VnTime" pitchFamily="34" charset="0"/>
              </a:rPr>
              <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 from="(-#ppt_w/2)" to="(#ppt_x)" calcmode="lin" valueType="num">
                                      <p:cBhvr>
                                        <p:cTn id="7" dur="1200" fill="hold">
                                          <p:stCondLst>
                                            <p:cond delay="0"/>
                                          </p:stCondLst>
                                        </p:cTn>
                                        <p:tgtEl>
                                          <p:spTgt spid="86020"/>
                                        </p:tgtEl>
                                        <p:attrNameLst>
                                          <p:attrName>ppt_x</p:attrName>
                                        </p:attrNameLst>
                                      </p:cBhvr>
                                    </p:anim>
                                    <p:anim from="0" to="-1.0" calcmode="lin" valueType="num">
                                      <p:cBhvr>
                                        <p:cTn id="8" dur="400" decel="50000" autoRev="1" fill="hold">
                                          <p:stCondLst>
                                            <p:cond delay="1200"/>
                                          </p:stCondLst>
                                        </p:cTn>
                                        <p:tgtEl>
                                          <p:spTgt spid="86020"/>
                                        </p:tgtEl>
                                        <p:attrNameLst>
                                          <p:attrName>xshear</p:attrName>
                                        </p:attrNameLst>
                                      </p:cBhvr>
                                    </p:anim>
                                    <p:animScale>
                                      <p:cBhvr>
                                        <p:cTn id="9" dur="400" decel="100000" autoRev="1" fill="hold">
                                          <p:stCondLst>
                                            <p:cond delay="1200"/>
                                          </p:stCondLst>
                                        </p:cTn>
                                        <p:tgtEl>
                                          <p:spTgt spid="86020"/>
                                        </p:tgtEl>
                                      </p:cBhvr>
                                      <p:from x="100000" y="100000"/>
                                      <p:to x="80000" y="100000"/>
                                    </p:animScale>
                                    <p:anim by="(#ppt_h/3+#ppt_w*0.1)" calcmode="lin" valueType="num">
                                      <p:cBhvr additive="sum">
                                        <p:cTn id="10" dur="400" decel="100000" autoRev="1" fill="hold">
                                          <p:stCondLst>
                                            <p:cond delay="1200"/>
                                          </p:stCondLst>
                                        </p:cTn>
                                        <p:tgtEl>
                                          <p:spTgt spid="86020"/>
                                        </p:tgtEl>
                                        <p:attrNameLst>
                                          <p:attrName>ppt_x</p:attrName>
                                        </p:attrNameLst>
                                      </p:cBhvr>
                                    </p:anim>
                                  </p:childTnLst>
                                </p:cTn>
                              </p:par>
                              <p:par>
                                <p:cTn id="11" presetID="22" presetClass="emph" presetSubtype="0" repeatCount="indefinite" fill="hold" grpId="1" nodeType="withEffect">
                                  <p:stCondLst>
                                    <p:cond delay="0"/>
                                  </p:stCondLst>
                                  <p:childTnLst>
                                    <p:animClr clrSpc="hsl" dir="cw">
                                      <p:cBhvr override="childStyle">
                                        <p:cTn id="12" dur="3000" fill="hold"/>
                                        <p:tgtEl>
                                          <p:spTgt spid="86020"/>
                                        </p:tgtEl>
                                        <p:attrNameLst>
                                          <p:attrName>style.color</p:attrName>
                                        </p:attrNameLst>
                                      </p:cBhvr>
                                      <p:by>
                                        <p:hsl h="-7200000" s="0" l="0"/>
                                      </p:by>
                                    </p:animClr>
                                    <p:animClr clrSpc="hsl" dir="cw">
                                      <p:cBhvr>
                                        <p:cTn id="13" dur="3000" fill="hold"/>
                                        <p:tgtEl>
                                          <p:spTgt spid="86020"/>
                                        </p:tgtEl>
                                        <p:attrNameLst>
                                          <p:attrName>fillcolor</p:attrName>
                                        </p:attrNameLst>
                                      </p:cBhvr>
                                      <p:by>
                                        <p:hsl h="-7200000" s="0" l="0"/>
                                      </p:by>
                                    </p:animClr>
                                    <p:animClr clrSpc="hsl" dir="cw">
                                      <p:cBhvr>
                                        <p:cTn id="14" dur="3000" fill="hold"/>
                                        <p:tgtEl>
                                          <p:spTgt spid="86020"/>
                                        </p:tgtEl>
                                        <p:attrNameLst>
                                          <p:attrName>stroke.color</p:attrName>
                                        </p:attrNameLst>
                                      </p:cBhvr>
                                      <p:by>
                                        <p:hsl h="-7200000" s="0" l="0"/>
                                      </p:by>
                                    </p:animClr>
                                    <p:set>
                                      <p:cBhvr>
                                        <p:cTn id="15" dur="3000" fill="hold"/>
                                        <p:tgtEl>
                                          <p:spTgt spid="8602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linds(horizontal)">
                                      <p:cBhvr>
                                        <p:cTn id="23" dur="500"/>
                                        <p:tgtEl>
                                          <p:spTgt spid="2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linds(horizontal)">
                                      <p:cBhvr>
                                        <p:cTn id="26" dur="500"/>
                                        <p:tgtEl>
                                          <p:spTgt spid="2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linds(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6035"/>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60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604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60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omb.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8603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omb.wav"/>
                                        </p:tgtEl>
                                      </p:cMediaNode>
                                    </p:audio>
                                  </p:subTnLst>
                                </p:cTn>
                              </p:par>
                              <p:par>
                                <p:cTn id="46" presetID="1" presetClass="entr" presetSubtype="0" fill="hold" grpId="0" nodeType="withEffect">
                                  <p:stCondLst>
                                    <p:cond delay="0"/>
                                  </p:stCondLst>
                                  <p:childTnLst>
                                    <p:set>
                                      <p:cBhvr>
                                        <p:cTn id="47" dur="1" fill="hold">
                                          <p:stCondLst>
                                            <p:cond delay="0"/>
                                          </p:stCondLst>
                                        </p:cTn>
                                        <p:tgtEl>
                                          <p:spTgt spid="8603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childTnLst>
                          </p:cTn>
                        </p:par>
                        <p:par>
                          <p:cTn id="48" fill="hold" nodeType="afterGroup">
                            <p:stCondLst>
                              <p:cond delay="0"/>
                            </p:stCondLst>
                            <p:childTnLst>
                              <p:par>
                                <p:cTn id="49" presetID="1" presetClass="exit" presetSubtype="0" fill="hold" grpId="1" nodeType="afterEffect">
                                  <p:stCondLst>
                                    <p:cond delay="2000"/>
                                  </p:stCondLst>
                                  <p:childTnLst>
                                    <p:set>
                                      <p:cBhvr>
                                        <p:cTn id="50" dur="1" fill="hold">
                                          <p:stCondLst>
                                            <p:cond delay="0"/>
                                          </p:stCondLst>
                                        </p:cTn>
                                        <p:tgtEl>
                                          <p:spTgt spid="8604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bomb.wav"/>
                                        </p:tgtEl>
                                      </p:cMediaNode>
                                    </p:audio>
                                  </p:subTnLst>
                                </p:cTn>
                              </p:par>
                            </p:childTnLst>
                          </p:cTn>
                        </p:par>
                        <p:par>
                          <p:cTn id="51" fill="hold" nodeType="afterGroup">
                            <p:stCondLst>
                              <p:cond delay="2000"/>
                            </p:stCondLst>
                            <p:childTnLst>
                              <p:par>
                                <p:cTn id="52" presetID="1" presetClass="exit" presetSubtype="0" fill="hold" grpId="1" nodeType="afterEffect">
                                  <p:stCondLst>
                                    <p:cond delay="2000"/>
                                  </p:stCondLst>
                                  <p:childTnLst>
                                    <p:set>
                                      <p:cBhvr>
                                        <p:cTn id="53" dur="1" fill="hold">
                                          <p:stCondLst>
                                            <p:cond delay="0"/>
                                          </p:stCondLst>
                                        </p:cTn>
                                        <p:tgtEl>
                                          <p:spTgt spid="86039"/>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bomb.wav"/>
                                        </p:tgtEl>
                                      </p:cMediaNode>
                                    </p:audio>
                                  </p:subTnLst>
                                </p:cTn>
                              </p:par>
                            </p:childTnLst>
                          </p:cTn>
                        </p:par>
                        <p:par>
                          <p:cTn id="54" fill="hold" nodeType="afterGroup">
                            <p:stCondLst>
                              <p:cond delay="4000"/>
                            </p:stCondLst>
                            <p:childTnLst>
                              <p:par>
                                <p:cTn id="55" presetID="1" presetClass="exit" presetSubtype="0" fill="hold" grpId="1" nodeType="afterEffect">
                                  <p:stCondLst>
                                    <p:cond delay="2000"/>
                                  </p:stCondLst>
                                  <p:childTnLst>
                                    <p:set>
                                      <p:cBhvr>
                                        <p:cTn id="56" dur="1" fill="hold">
                                          <p:stCondLst>
                                            <p:cond delay="0"/>
                                          </p:stCondLst>
                                        </p:cTn>
                                        <p:tgtEl>
                                          <p:spTgt spid="8603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bomb.wav"/>
                                        </p:tgtEl>
                                      </p:cMediaNode>
                                    </p:audio>
                                  </p:subTnLst>
                                </p:cTn>
                              </p:par>
                            </p:childTnLst>
                          </p:cTn>
                        </p:par>
                        <p:par>
                          <p:cTn id="57" fill="hold" nodeType="afterGroup">
                            <p:stCondLst>
                              <p:cond delay="6000"/>
                            </p:stCondLst>
                            <p:childTnLst>
                              <p:par>
                                <p:cTn id="58" presetID="1" presetClass="exit" presetSubtype="0" fill="hold" grpId="1" nodeType="afterEffect">
                                  <p:stCondLst>
                                    <p:cond delay="2000"/>
                                  </p:stCondLst>
                                  <p:childTnLst>
                                    <p:set>
                                      <p:cBhvr>
                                        <p:cTn id="59" dur="1" fill="hold">
                                          <p:stCondLst>
                                            <p:cond delay="0"/>
                                          </p:stCondLst>
                                        </p:cTn>
                                        <p:tgtEl>
                                          <p:spTgt spid="8603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par>
                          <p:cTn id="60" fill="hold" nodeType="afterGroup">
                            <p:stCondLst>
                              <p:cond delay="8000"/>
                            </p:stCondLst>
                            <p:childTnLst>
                              <p:par>
                                <p:cTn id="61" presetID="1" presetClass="exit" presetSubtype="0" fill="hold" grpId="1" nodeType="afterEffect">
                                  <p:stCondLst>
                                    <p:cond delay="2000"/>
                                  </p:stCondLst>
                                  <p:childTnLst>
                                    <p:set>
                                      <p:cBhvr>
                                        <p:cTn id="62" dur="1" fill="hold">
                                          <p:stCondLst>
                                            <p:cond delay="0"/>
                                          </p:stCondLst>
                                        </p:cTn>
                                        <p:tgtEl>
                                          <p:spTgt spid="8603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035"/>
                  </p:tgtEl>
                </p:cond>
              </p:nextCondLst>
            </p:seq>
          </p:childTnLst>
        </p:cTn>
      </p:par>
    </p:tnLst>
    <p:bldLst>
      <p:bldP spid="86020" grpId="0" animBg="1"/>
      <p:bldP spid="86020" grpId="1" animBg="1"/>
      <p:bldP spid="86036" grpId="0" animBg="1"/>
      <p:bldP spid="86036" grpId="1" animBg="1"/>
      <p:bldP spid="86037" grpId="0" animBg="1"/>
      <p:bldP spid="86037" grpId="1" animBg="1"/>
      <p:bldP spid="86038" grpId="0" animBg="1"/>
      <p:bldP spid="86038" grpId="1" animBg="1"/>
      <p:bldP spid="86039" grpId="0" animBg="1"/>
      <p:bldP spid="86039" grpId="1" animBg="1"/>
      <p:bldP spid="86040" grpId="0" animBg="1"/>
      <p:bldP spid="86040" grpId="1" animBg="1"/>
      <p:bldP spid="25" grpId="0" animBg="1"/>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WordArt 3"/>
          <p:cNvSpPr>
            <a:spLocks noChangeArrowheads="1" noChangeShapeType="1" noTextEdit="1"/>
          </p:cNvSpPr>
          <p:nvPr/>
        </p:nvSpPr>
        <p:spPr bwMode="auto">
          <a:xfrm>
            <a:off x="914400" y="1143000"/>
            <a:ext cx="2819400" cy="866775"/>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headEnd/>
                  <a:tailEnd/>
                </a:ln>
                <a:solidFill>
                  <a:srgbClr val="FFFF00"/>
                </a:solidFill>
                <a:effectLst>
                  <a:outerShdw dist="35921" dir="2700000" algn="ctr" rotWithShape="0">
                    <a:srgbClr val="990000"/>
                  </a:outerShdw>
                </a:effectLst>
                <a:latin typeface="Times New Roman"/>
                <a:cs typeface="Times New Roman"/>
              </a:rPr>
              <a:t>TRÒ CHƠI:</a:t>
            </a:r>
            <a:endParaRPr lang="en-US" sz="3600" b="1" kern="10" dirty="0">
              <a:ln w="19050">
                <a:solidFill>
                  <a:srgbClr val="99CCFF"/>
                </a:solidFill>
                <a:round/>
                <a:headEnd/>
                <a:tailEnd/>
              </a:ln>
              <a:solidFill>
                <a:srgbClr val="FFFF00"/>
              </a:solidFill>
              <a:effectLst>
                <a:outerShdw dist="35921" dir="2700000" algn="ctr" rotWithShape="0">
                  <a:srgbClr val="990000"/>
                </a:outerShdw>
              </a:effectLst>
              <a:latin typeface="Times New Roman"/>
              <a:cs typeface="Times New Roman"/>
            </a:endParaRPr>
          </a:p>
        </p:txBody>
      </p:sp>
      <p:sp>
        <p:nvSpPr>
          <p:cNvPr id="86020" name="WordArt 4"/>
          <p:cNvSpPr>
            <a:spLocks noChangeArrowheads="1" noChangeShapeType="1" noTextEdit="1"/>
          </p:cNvSpPr>
          <p:nvPr/>
        </p:nvSpPr>
        <p:spPr bwMode="auto">
          <a:xfrm>
            <a:off x="4191000" y="1219200"/>
            <a:ext cx="4648200" cy="1295400"/>
          </a:xfrm>
          <a:prstGeom prst="rect">
            <a:avLst/>
          </a:prstGeom>
        </p:spPr>
        <p:style>
          <a:lnRef idx="2">
            <a:schemeClr val="accent4"/>
          </a:lnRef>
          <a:fillRef idx="1">
            <a:schemeClr val="lt1"/>
          </a:fillRef>
          <a:effectRef idx="0">
            <a:schemeClr val="accent4"/>
          </a:effectRef>
          <a:fontRef idx="minor">
            <a:schemeClr val="dk1"/>
          </a:fontRef>
        </p:style>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Ai nhanh </a:t>
            </a:r>
            <a:r>
              <a:rPr lang="en-US" sz="3600" b="1" kern="10" spc="-360" dirty="0" smtClean="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 </a:t>
            </a:r>
            <a:r>
              <a:rPr lang="vi-VN" sz="3600" b="1" kern="10" spc="-360" dirty="0" smtClean="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a:t>
            </a:r>
            <a:r>
              <a:rPr lang="vi-VN" sz="3600" b="1" kern="10" spc="-360" dirty="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rPr>
              <a:t>Ai đúng</a:t>
            </a:r>
            <a:endParaRPr lang="en-US" sz="3600" b="1" kern="10" spc="-360" dirty="0">
              <a:ln w="12700">
                <a:solidFill>
                  <a:srgbClr val="000099"/>
                </a:solidFill>
                <a:round/>
                <a:headEnd/>
                <a:tailEnd/>
              </a:ln>
              <a:solidFill>
                <a:srgbClr val="CC0099"/>
              </a:solidFill>
              <a:effectLst>
                <a:outerShdw dist="125724" dir="18900000" algn="ctr" rotWithShape="0">
                  <a:srgbClr val="000099"/>
                </a:outerShdw>
              </a:effectLst>
              <a:latin typeface="Times New Roman"/>
              <a:cs typeface="Times New Roman"/>
            </a:endParaRPr>
          </a:p>
        </p:txBody>
      </p:sp>
      <p:sp>
        <p:nvSpPr>
          <p:cNvPr id="86034" name="Oval 18"/>
          <p:cNvSpPr>
            <a:spLocks noChangeArrowheads="1"/>
          </p:cNvSpPr>
          <p:nvPr/>
        </p:nvSpPr>
        <p:spPr bwMode="auto">
          <a:xfrm>
            <a:off x="1905000" y="71438"/>
            <a:ext cx="762000" cy="762000"/>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0</a:t>
            </a:r>
          </a:p>
        </p:txBody>
      </p:sp>
      <p:sp>
        <p:nvSpPr>
          <p:cNvPr id="86035" name="AutoShape 19"/>
          <p:cNvSpPr>
            <a:spLocks noChangeArrowheads="1"/>
          </p:cNvSpPr>
          <p:nvPr/>
        </p:nvSpPr>
        <p:spPr bwMode="auto">
          <a:xfrm>
            <a:off x="304800" y="228600"/>
            <a:ext cx="1447800" cy="1109662"/>
          </a:xfrm>
          <a:prstGeom prst="roundRect">
            <a:avLst>
              <a:gd name="adj" fmla="val 16667"/>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3200" b="1" dirty="0" err="1">
                <a:solidFill>
                  <a:srgbClr val="3333FF"/>
                </a:solidFill>
                <a:latin typeface="Times New Roman" pitchFamily="18" charset="0"/>
                <a:cs typeface="Times New Roman" pitchFamily="18" charset="0"/>
              </a:rPr>
              <a:t>Bắt</a:t>
            </a:r>
            <a:r>
              <a:rPr lang="en-US" sz="3200" b="1" dirty="0">
                <a:solidFill>
                  <a:srgbClr val="3333FF"/>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đầu</a:t>
            </a:r>
            <a:endParaRPr lang="en-US" sz="3200" b="1" dirty="0">
              <a:solidFill>
                <a:srgbClr val="3333FF"/>
              </a:solidFill>
              <a:latin typeface="Times New Roman" pitchFamily="18" charset="0"/>
              <a:cs typeface="Times New Roman" pitchFamily="18" charset="0"/>
            </a:endParaRPr>
          </a:p>
        </p:txBody>
      </p:sp>
      <p:sp>
        <p:nvSpPr>
          <p:cNvPr id="86036" name="Oval 20"/>
          <p:cNvSpPr>
            <a:spLocks noChangeArrowheads="1"/>
          </p:cNvSpPr>
          <p:nvPr/>
        </p:nvSpPr>
        <p:spPr bwMode="auto">
          <a:xfrm>
            <a:off x="1905000" y="109538"/>
            <a:ext cx="10668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1</a:t>
            </a:r>
          </a:p>
        </p:txBody>
      </p:sp>
      <p:sp>
        <p:nvSpPr>
          <p:cNvPr id="86037" name="Oval 21"/>
          <p:cNvSpPr>
            <a:spLocks noChangeArrowheads="1"/>
          </p:cNvSpPr>
          <p:nvPr/>
        </p:nvSpPr>
        <p:spPr bwMode="auto">
          <a:xfrm>
            <a:off x="1905000" y="228600"/>
            <a:ext cx="10668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2</a:t>
            </a:r>
          </a:p>
        </p:txBody>
      </p:sp>
      <p:sp>
        <p:nvSpPr>
          <p:cNvPr id="86038" name="Oval 22"/>
          <p:cNvSpPr>
            <a:spLocks noChangeArrowheads="1"/>
          </p:cNvSpPr>
          <p:nvPr/>
        </p:nvSpPr>
        <p:spPr bwMode="auto">
          <a:xfrm>
            <a:off x="1905000" y="228600"/>
            <a:ext cx="11430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3</a:t>
            </a:r>
          </a:p>
        </p:txBody>
      </p:sp>
      <p:sp>
        <p:nvSpPr>
          <p:cNvPr id="86039" name="Oval 23"/>
          <p:cNvSpPr>
            <a:spLocks noChangeArrowheads="1"/>
          </p:cNvSpPr>
          <p:nvPr/>
        </p:nvSpPr>
        <p:spPr bwMode="auto">
          <a:xfrm>
            <a:off x="1981200" y="152400"/>
            <a:ext cx="1066800" cy="881062"/>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4</a:t>
            </a:r>
          </a:p>
        </p:txBody>
      </p:sp>
      <p:sp>
        <p:nvSpPr>
          <p:cNvPr id="86040" name="Oval 24"/>
          <p:cNvSpPr>
            <a:spLocks noChangeArrowheads="1"/>
          </p:cNvSpPr>
          <p:nvPr/>
        </p:nvSpPr>
        <p:spPr bwMode="auto">
          <a:xfrm>
            <a:off x="1981200" y="228600"/>
            <a:ext cx="1066800" cy="990600"/>
          </a:xfrm>
          <a:prstGeom prst="ellipse">
            <a:avLst/>
          </a:prstGeom>
          <a:solidFill>
            <a:schemeClr val="bg1"/>
          </a:solidFill>
          <a:ln w="9525">
            <a:noFill/>
            <a:round/>
            <a:headEnd/>
            <a:tailE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5</a:t>
            </a:r>
          </a:p>
        </p:txBody>
      </p:sp>
      <p:grpSp>
        <p:nvGrpSpPr>
          <p:cNvPr id="2" name="Group 13"/>
          <p:cNvGrpSpPr>
            <a:grpSpLocks/>
          </p:cNvGrpSpPr>
          <p:nvPr/>
        </p:nvGrpSpPr>
        <p:grpSpPr bwMode="auto">
          <a:xfrm>
            <a:off x="0" y="0"/>
            <a:ext cx="9144000" cy="6858000"/>
            <a:chOff x="0" y="0"/>
            <a:chExt cx="5760" cy="4333"/>
          </a:xfrm>
        </p:grpSpPr>
        <p:pic>
          <p:nvPicPr>
            <p:cNvPr id="12315" name="Picture 14" descr="N3"/>
            <p:cNvPicPr>
              <a:picLocks noChangeAspect="1" noChangeArrowheads="1"/>
            </p:cNvPicPr>
            <p:nvPr/>
          </p:nvPicPr>
          <p:blipFill>
            <a:blip r:embed="rId4"/>
            <a:srcRect/>
            <a:stretch>
              <a:fillRect/>
            </a:stretch>
          </p:blipFill>
          <p:spPr bwMode="auto">
            <a:xfrm flipV="1">
              <a:off x="0" y="4214"/>
              <a:ext cx="5747" cy="119"/>
            </a:xfrm>
            <a:prstGeom prst="rect">
              <a:avLst/>
            </a:prstGeom>
            <a:noFill/>
            <a:ln w="9525">
              <a:noFill/>
              <a:miter lim="800000"/>
              <a:headEnd/>
              <a:tailEnd/>
            </a:ln>
          </p:spPr>
        </p:pic>
        <p:pic>
          <p:nvPicPr>
            <p:cNvPr id="12316" name="Picture 15" descr="N3"/>
            <p:cNvPicPr>
              <a:picLocks noChangeAspect="1" noChangeArrowheads="1"/>
            </p:cNvPicPr>
            <p:nvPr/>
          </p:nvPicPr>
          <p:blipFill>
            <a:blip r:embed="rId4"/>
            <a:srcRect/>
            <a:stretch>
              <a:fillRect/>
            </a:stretch>
          </p:blipFill>
          <p:spPr bwMode="auto">
            <a:xfrm rot="5400000" flipH="1" flipV="1">
              <a:off x="3562" y="2109"/>
              <a:ext cx="4283" cy="113"/>
            </a:xfrm>
            <a:prstGeom prst="rect">
              <a:avLst/>
            </a:prstGeom>
            <a:noFill/>
            <a:ln w="9525">
              <a:noFill/>
              <a:miter lim="800000"/>
              <a:headEnd/>
              <a:tailEnd/>
            </a:ln>
          </p:spPr>
        </p:pic>
        <p:pic>
          <p:nvPicPr>
            <p:cNvPr id="12317" name="Picture 16" descr="N3"/>
            <p:cNvPicPr>
              <a:picLocks noChangeAspect="1" noChangeArrowheads="1"/>
            </p:cNvPicPr>
            <p:nvPr/>
          </p:nvPicPr>
          <p:blipFill>
            <a:blip r:embed="rId4"/>
            <a:srcRect/>
            <a:stretch>
              <a:fillRect/>
            </a:stretch>
          </p:blipFill>
          <p:spPr bwMode="auto">
            <a:xfrm rot="5400000" flipH="1" flipV="1">
              <a:off x="-2085" y="2122"/>
              <a:ext cx="4283" cy="113"/>
            </a:xfrm>
            <a:prstGeom prst="rect">
              <a:avLst/>
            </a:prstGeom>
            <a:noFill/>
            <a:ln w="9525">
              <a:noFill/>
              <a:miter lim="800000"/>
              <a:headEnd/>
              <a:tailEnd/>
            </a:ln>
          </p:spPr>
        </p:pic>
        <p:pic>
          <p:nvPicPr>
            <p:cNvPr id="12318" name="Picture 17" descr="N3"/>
            <p:cNvPicPr>
              <a:picLocks noChangeAspect="1" noChangeArrowheads="1"/>
            </p:cNvPicPr>
            <p:nvPr/>
          </p:nvPicPr>
          <p:blipFill>
            <a:blip r:embed="rId4"/>
            <a:srcRect/>
            <a:stretch>
              <a:fillRect/>
            </a:stretch>
          </p:blipFill>
          <p:spPr bwMode="auto">
            <a:xfrm flipV="1">
              <a:off x="0" y="0"/>
              <a:ext cx="5747" cy="119"/>
            </a:xfrm>
            <a:prstGeom prst="rect">
              <a:avLst/>
            </a:prstGeom>
            <a:noFill/>
            <a:ln w="9525">
              <a:noFill/>
              <a:miter lim="800000"/>
              <a:headEnd/>
              <a:tailEnd/>
            </a:ln>
          </p:spPr>
        </p:pic>
      </p:grpSp>
      <p:sp>
        <p:nvSpPr>
          <p:cNvPr id="26" name="AutoShape 6"/>
          <p:cNvSpPr>
            <a:spLocks noChangeArrowheads="1"/>
          </p:cNvSpPr>
          <p:nvPr/>
        </p:nvSpPr>
        <p:spPr bwMode="auto">
          <a:xfrm>
            <a:off x="304800" y="2291688"/>
            <a:ext cx="8153400" cy="1143000"/>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headEnd/>
            <a:tailEnd/>
          </a:ln>
          <a:effectLst/>
        </p:spPr>
        <p:txBody>
          <a:bodyPr wrap="none" anchor="ctr"/>
          <a:lstStyle/>
          <a:p>
            <a:pPr algn="just"/>
            <a:r>
              <a:rPr lang="en-US" sz="3000" b="1" dirty="0" err="1" smtClean="0">
                <a:latin typeface="Times New Roman" pitchFamily="18" charset="0"/>
                <a:cs typeface="Times New Roman" pitchFamily="18" charset="0"/>
              </a:rPr>
              <a:t>Câu</a:t>
            </a:r>
            <a:r>
              <a:rPr lang="en-US" sz="3000" b="1" dirty="0" smtClean="0">
                <a:latin typeface="Times New Roman" pitchFamily="18" charset="0"/>
                <a:cs typeface="Times New Roman" pitchFamily="18" charset="0"/>
              </a:rPr>
              <a:t> 4: </a:t>
            </a:r>
            <a:r>
              <a:rPr lang="en-US" sz="3000" b="1" dirty="0" err="1" smtClean="0">
                <a:latin typeface="Times New Roman" pitchFamily="18" charset="0"/>
                <a:cs typeface="Times New Roman" pitchFamily="18" charset="0"/>
              </a:rPr>
              <a:t>Nếu</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em</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nhìn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thấy</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bạn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bị</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ngã</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xuống</a:t>
            </a:r>
            <a:endParaRPr lang="en-US" sz="3000" b="1" dirty="0" smtClean="0">
              <a:latin typeface="Times New Roman" pitchFamily="18" charset="0"/>
              <a:cs typeface="Times New Roman" pitchFamily="18" charset="0"/>
            </a:endParaRPr>
          </a:p>
          <a:p>
            <a:pPr algn="just"/>
            <a:r>
              <a:rPr lang="en-US" sz="3000" b="1" dirty="0" err="1" smtClean="0">
                <a:latin typeface="Times New Roman" pitchFamily="18" charset="0"/>
                <a:cs typeface="Times New Roman" pitchFamily="18" charset="0"/>
              </a:rPr>
              <a:t>nước</a:t>
            </a:r>
            <a:r>
              <a:rPr lang="en-US" sz="3000" b="1" dirty="0" smtClean="0">
                <a:latin typeface="Times New Roman" pitchFamily="18" charset="0"/>
                <a:cs typeface="Times New Roman" pitchFamily="18" charset="0"/>
              </a:rPr>
              <a:t> , </a:t>
            </a:r>
            <a:r>
              <a:rPr lang="en-US" sz="3000" b="1" dirty="0" err="1" smtClean="0">
                <a:latin typeface="Times New Roman" pitchFamily="18" charset="0"/>
                <a:cs typeface="Times New Roman" pitchFamily="18" charset="0"/>
              </a:rPr>
              <a:t>em</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sẽ</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làm</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gì</a:t>
            </a:r>
            <a:r>
              <a:rPr lang="en-US" sz="3000" b="1" dirty="0" smtClean="0">
                <a:latin typeface="Times New Roman" pitchFamily="18" charset="0"/>
                <a:cs typeface="Times New Roman" pitchFamily="18" charset="0"/>
              </a:rPr>
              <a:t> ?</a:t>
            </a:r>
            <a:endParaRPr lang="en-US" sz="3000" dirty="0">
              <a:latin typeface="Times New Roman" pitchFamily="18" charset="0"/>
              <a:cs typeface="Times New Roman" pitchFamily="18" charset="0"/>
            </a:endParaRPr>
          </a:p>
        </p:txBody>
      </p:sp>
      <p:sp>
        <p:nvSpPr>
          <p:cNvPr id="27" name="AutoShape 11"/>
          <p:cNvSpPr>
            <a:spLocks noChangeArrowheads="1"/>
          </p:cNvSpPr>
          <p:nvPr/>
        </p:nvSpPr>
        <p:spPr bwMode="auto">
          <a:xfrm>
            <a:off x="609600" y="5568288"/>
            <a:ext cx="77724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headEnd/>
            <a:tailEnd/>
          </a:ln>
        </p:spPr>
        <p:txBody>
          <a:bodyPr wrap="none" anchor="ctr"/>
          <a:lstStyle/>
          <a:p>
            <a:r>
              <a:rPr lang="en-US" sz="3000" b="1" dirty="0" smtClean="0">
                <a:solidFill>
                  <a:srgbClr val="FF0000"/>
                </a:solidFill>
                <a:latin typeface="Times New Roman" pitchFamily="18" charset="0"/>
                <a:cs typeface="Times New Roman" pitchFamily="18" charset="0"/>
              </a:rPr>
              <a:t>C. </a:t>
            </a:r>
            <a:r>
              <a:rPr lang="en-US" sz="3000" b="1" dirty="0" err="1" smtClean="0">
                <a:solidFill>
                  <a:srgbClr val="FF0000"/>
                </a:solidFill>
                <a:latin typeface="Times New Roman" pitchFamily="18" charset="0"/>
                <a:cs typeface="Times New Roman" pitchFamily="18" charset="0"/>
              </a:rPr>
              <a:t>Kêu</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cứu</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và</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chạy</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đi</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tìm</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người</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lớn</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gần</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đó</a:t>
            </a:r>
            <a:r>
              <a:rPr lang="en-US" sz="3000" b="1" dirty="0" smtClean="0">
                <a:solidFill>
                  <a:srgbClr val="FF0000"/>
                </a:solidFill>
                <a:latin typeface="Times New Roman" pitchFamily="18" charset="0"/>
                <a:cs typeface="Times New Roman" pitchFamily="18" charset="0"/>
              </a:rPr>
              <a:t> </a:t>
            </a:r>
          </a:p>
          <a:p>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giúp</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đỡ</a:t>
            </a:r>
            <a:r>
              <a:rPr lang="en-US" sz="3000" b="1" dirty="0" smtClean="0">
                <a:solidFill>
                  <a:srgbClr val="FF0000"/>
                </a:solidFill>
                <a:latin typeface="Times New Roman" pitchFamily="18" charset="0"/>
                <a:cs typeface="Times New Roman" pitchFamily="18" charset="0"/>
              </a:rPr>
              <a:t>.</a:t>
            </a:r>
            <a:endParaRPr lang="en-US" sz="3000" b="1" dirty="0">
              <a:solidFill>
                <a:srgbClr val="FF0000"/>
              </a:solidFill>
              <a:latin typeface="Times New Roman" pitchFamily="18" charset="0"/>
              <a:cs typeface="Times New Roman" pitchFamily="18" charset="0"/>
            </a:endParaRPr>
          </a:p>
        </p:txBody>
      </p:sp>
      <p:sp>
        <p:nvSpPr>
          <p:cNvPr id="28" name="AutoShape 12"/>
          <p:cNvSpPr>
            <a:spLocks noChangeArrowheads="1"/>
          </p:cNvSpPr>
          <p:nvPr/>
        </p:nvSpPr>
        <p:spPr bwMode="auto">
          <a:xfrm>
            <a:off x="609600" y="4577688"/>
            <a:ext cx="7772400" cy="9144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headEnd/>
            <a:tailEnd/>
          </a:ln>
        </p:spPr>
        <p:txBody>
          <a:bodyPr wrap="none" anchor="ctr"/>
          <a:lstStyle/>
          <a:p>
            <a:r>
              <a:rPr lang="en-US" sz="3000" b="1" dirty="0" smtClean="0">
                <a:solidFill>
                  <a:srgbClr val="FF0000"/>
                </a:solidFill>
                <a:latin typeface="Times New Roman" pitchFamily="18" charset="0"/>
                <a:cs typeface="Times New Roman" pitchFamily="18" charset="0"/>
              </a:rPr>
              <a:t>B. </a:t>
            </a:r>
            <a:r>
              <a:rPr lang="en-US" sz="3000" b="1" dirty="0" err="1" smtClean="0">
                <a:solidFill>
                  <a:srgbClr val="FF0000"/>
                </a:solidFill>
                <a:latin typeface="Times New Roman" pitchFamily="18" charset="0"/>
                <a:cs typeface="Times New Roman" pitchFamily="18" charset="0"/>
              </a:rPr>
              <a:t>Bỏ</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đi</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vì</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nếu</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cứu</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bạn</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mình</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sẽ</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bị</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ngã</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xuống</a:t>
            </a:r>
            <a:endParaRPr lang="en-US" sz="3000" b="1" dirty="0" smtClean="0">
              <a:solidFill>
                <a:srgbClr val="FF0000"/>
              </a:solidFill>
              <a:latin typeface="Times New Roman" pitchFamily="18" charset="0"/>
              <a:cs typeface="Times New Roman" pitchFamily="18" charset="0"/>
            </a:endParaRPr>
          </a:p>
          <a:p>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nước</a:t>
            </a:r>
            <a:r>
              <a:rPr lang="en-US" sz="3000" b="1" dirty="0" smtClean="0">
                <a:solidFill>
                  <a:srgbClr val="FF0000"/>
                </a:solidFill>
                <a:latin typeface="Times New Roman" pitchFamily="18" charset="0"/>
                <a:cs typeface="Times New Roman" pitchFamily="18" charset="0"/>
              </a:rPr>
              <a:t>. </a:t>
            </a:r>
            <a:endParaRPr lang="en-US" sz="3000" b="1" dirty="0">
              <a:solidFill>
                <a:srgbClr val="FF0000"/>
              </a:solidFill>
              <a:latin typeface="Times New Roman" pitchFamily="18" charset="0"/>
              <a:cs typeface="Times New Roman" pitchFamily="18" charset="0"/>
            </a:endParaRPr>
          </a:p>
        </p:txBody>
      </p:sp>
      <p:sp>
        <p:nvSpPr>
          <p:cNvPr id="29" name="AutoShape 13"/>
          <p:cNvSpPr>
            <a:spLocks noChangeArrowheads="1"/>
          </p:cNvSpPr>
          <p:nvPr/>
        </p:nvSpPr>
        <p:spPr bwMode="auto">
          <a:xfrm>
            <a:off x="609600" y="3587088"/>
            <a:ext cx="7772400" cy="6858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headEnd/>
            <a:tailEnd/>
          </a:ln>
        </p:spPr>
        <p:txBody>
          <a:bodyPr wrap="none" anchor="ctr"/>
          <a:lstStyle/>
          <a:p>
            <a:pPr algn="ctr"/>
            <a:r>
              <a:rPr lang="en-US" sz="3200" b="1" dirty="0" smtClean="0">
                <a:solidFill>
                  <a:srgbClr val="FF0000"/>
                </a:solidFill>
              </a:rPr>
              <a:t> </a:t>
            </a:r>
          </a:p>
          <a:p>
            <a:r>
              <a:rPr lang="en-US" sz="3200" dirty="0" smtClean="0">
                <a:solidFill>
                  <a:srgbClr val="FF0000"/>
                </a:solidFill>
                <a:latin typeface="Times New Roman" pitchFamily="18" charset="0"/>
                <a:cs typeface="Times New Roman" pitchFamily="18" charset="0"/>
              </a:rPr>
              <a:t>A. </a:t>
            </a:r>
            <a:r>
              <a:rPr lang="en-US" sz="3200" b="1" dirty="0" err="1" smtClean="0">
                <a:solidFill>
                  <a:srgbClr val="FF0000"/>
                </a:solidFill>
                <a:latin typeface="Times New Roman" pitchFamily="18" charset="0"/>
                <a:cs typeface="Times New Roman" pitchFamily="18" charset="0"/>
              </a:rPr>
              <a:t>Nhảy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xuống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vớt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bạn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bờ</a:t>
            </a:r>
            <a:r>
              <a:rPr lang="en-US" sz="3200" b="1" dirty="0" smtClean="0">
                <a:solidFill>
                  <a:srgbClr val="FF0000"/>
                </a:solidFill>
                <a:latin typeface="Times New Roman" pitchFamily="18" charset="0"/>
                <a:cs typeface="Times New Roman" pitchFamily="18" charset="0"/>
              </a:rPr>
              <a:t>.</a:t>
            </a:r>
          </a:p>
          <a:p>
            <a:pPr algn="ctr"/>
            <a:r>
              <a:rPr lang="en-US" sz="3200" b="1" dirty="0" smtClean="0">
                <a:solidFill>
                  <a:srgbClr val="FF0000"/>
                </a:solidFill>
              </a:rPr>
              <a:t> </a:t>
            </a:r>
            <a:endParaRPr lang="en-US" sz="3200" b="1" dirty="0">
              <a:solidFill>
                <a:srgbClr val="FF0000"/>
              </a:solidFill>
              <a:latin typeface="Times New Roman" pitchFamily="18" charset="0"/>
              <a:cs typeface="Times New Roman" pitchFamily="18" charset="0"/>
            </a:endParaRPr>
          </a:p>
        </p:txBody>
      </p:sp>
      <p:sp>
        <p:nvSpPr>
          <p:cNvPr id="30" name="Oval 10"/>
          <p:cNvSpPr>
            <a:spLocks noChangeArrowheads="1"/>
          </p:cNvSpPr>
          <p:nvPr/>
        </p:nvSpPr>
        <p:spPr bwMode="auto">
          <a:xfrm>
            <a:off x="609600" y="5535304"/>
            <a:ext cx="533400" cy="549275"/>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US" sz="3200" b="1" dirty="0" smtClean="0">
                <a:solidFill>
                  <a:srgbClr val="C00000"/>
                </a:solidFill>
                <a:latin typeface=".VnTime" pitchFamily="34" charset="0"/>
              </a:rPr>
              <a:t>C</a:t>
            </a:r>
            <a:endParaRPr lang="en-US" sz="3200" b="1" dirty="0">
              <a:solidFill>
                <a:srgbClr val="C00000"/>
              </a:solidFill>
              <a:latin typeface=".VnTim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 from="(-#ppt_w/2)" to="(#ppt_x)" calcmode="lin" valueType="num">
                                      <p:cBhvr>
                                        <p:cTn id="7" dur="1200" fill="hold">
                                          <p:stCondLst>
                                            <p:cond delay="0"/>
                                          </p:stCondLst>
                                        </p:cTn>
                                        <p:tgtEl>
                                          <p:spTgt spid="86020"/>
                                        </p:tgtEl>
                                        <p:attrNameLst>
                                          <p:attrName>ppt_x</p:attrName>
                                        </p:attrNameLst>
                                      </p:cBhvr>
                                    </p:anim>
                                    <p:anim from="0" to="-1.0" calcmode="lin" valueType="num">
                                      <p:cBhvr>
                                        <p:cTn id="8" dur="400" decel="50000" autoRev="1" fill="hold">
                                          <p:stCondLst>
                                            <p:cond delay="1200"/>
                                          </p:stCondLst>
                                        </p:cTn>
                                        <p:tgtEl>
                                          <p:spTgt spid="86020"/>
                                        </p:tgtEl>
                                        <p:attrNameLst>
                                          <p:attrName>xshear</p:attrName>
                                        </p:attrNameLst>
                                      </p:cBhvr>
                                    </p:anim>
                                    <p:animScale>
                                      <p:cBhvr>
                                        <p:cTn id="9" dur="400" decel="100000" autoRev="1" fill="hold">
                                          <p:stCondLst>
                                            <p:cond delay="1200"/>
                                          </p:stCondLst>
                                        </p:cTn>
                                        <p:tgtEl>
                                          <p:spTgt spid="86020"/>
                                        </p:tgtEl>
                                      </p:cBhvr>
                                      <p:from x="100000" y="100000"/>
                                      <p:to x="80000" y="100000"/>
                                    </p:animScale>
                                    <p:anim by="(#ppt_h/3+#ppt_w*0.1)" calcmode="lin" valueType="num">
                                      <p:cBhvr additive="sum">
                                        <p:cTn id="10" dur="400" decel="100000" autoRev="1" fill="hold">
                                          <p:stCondLst>
                                            <p:cond delay="1200"/>
                                          </p:stCondLst>
                                        </p:cTn>
                                        <p:tgtEl>
                                          <p:spTgt spid="86020"/>
                                        </p:tgtEl>
                                        <p:attrNameLst>
                                          <p:attrName>ppt_x</p:attrName>
                                        </p:attrNameLst>
                                      </p:cBhvr>
                                    </p:anim>
                                  </p:childTnLst>
                                </p:cTn>
                              </p:par>
                              <p:par>
                                <p:cTn id="11" presetID="22" presetClass="emph" presetSubtype="0" repeatCount="indefinite" fill="hold" grpId="1" nodeType="withEffect">
                                  <p:stCondLst>
                                    <p:cond delay="0"/>
                                  </p:stCondLst>
                                  <p:childTnLst>
                                    <p:animClr clrSpc="hsl" dir="cw">
                                      <p:cBhvr override="childStyle">
                                        <p:cTn id="12" dur="3000" fill="hold"/>
                                        <p:tgtEl>
                                          <p:spTgt spid="86020"/>
                                        </p:tgtEl>
                                        <p:attrNameLst>
                                          <p:attrName>style.color</p:attrName>
                                        </p:attrNameLst>
                                      </p:cBhvr>
                                      <p:by>
                                        <p:hsl h="-7200000" s="0" l="0"/>
                                      </p:by>
                                    </p:animClr>
                                    <p:animClr clrSpc="hsl" dir="cw">
                                      <p:cBhvr>
                                        <p:cTn id="13" dur="3000" fill="hold"/>
                                        <p:tgtEl>
                                          <p:spTgt spid="86020"/>
                                        </p:tgtEl>
                                        <p:attrNameLst>
                                          <p:attrName>fillcolor</p:attrName>
                                        </p:attrNameLst>
                                      </p:cBhvr>
                                      <p:by>
                                        <p:hsl h="-7200000" s="0" l="0"/>
                                      </p:by>
                                    </p:animClr>
                                    <p:animClr clrSpc="hsl" dir="cw">
                                      <p:cBhvr>
                                        <p:cTn id="14" dur="3000" fill="hold"/>
                                        <p:tgtEl>
                                          <p:spTgt spid="86020"/>
                                        </p:tgtEl>
                                        <p:attrNameLst>
                                          <p:attrName>stroke.color</p:attrName>
                                        </p:attrNameLst>
                                      </p:cBhvr>
                                      <p:by>
                                        <p:hsl h="-7200000" s="0" l="0"/>
                                      </p:by>
                                    </p:animClr>
                                    <p:set>
                                      <p:cBhvr>
                                        <p:cTn id="15" dur="3000" fill="hold"/>
                                        <p:tgtEl>
                                          <p:spTgt spid="8602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linds(horizontal)">
                                      <p:cBhvr>
                                        <p:cTn id="26" dur="500"/>
                                        <p:tgtEl>
                                          <p:spTgt spid="2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linds(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6035"/>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60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604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60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omb.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8603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omb.wav"/>
                                        </p:tgtEl>
                                      </p:cMediaNode>
                                    </p:audio>
                                  </p:subTnLst>
                                </p:cTn>
                              </p:par>
                              <p:par>
                                <p:cTn id="46" presetID="1" presetClass="entr" presetSubtype="0" fill="hold" grpId="0" nodeType="withEffect">
                                  <p:stCondLst>
                                    <p:cond delay="0"/>
                                  </p:stCondLst>
                                  <p:childTnLst>
                                    <p:set>
                                      <p:cBhvr>
                                        <p:cTn id="47" dur="1" fill="hold">
                                          <p:stCondLst>
                                            <p:cond delay="0"/>
                                          </p:stCondLst>
                                        </p:cTn>
                                        <p:tgtEl>
                                          <p:spTgt spid="8603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childTnLst>
                          </p:cTn>
                        </p:par>
                        <p:par>
                          <p:cTn id="48" fill="hold" nodeType="afterGroup">
                            <p:stCondLst>
                              <p:cond delay="0"/>
                            </p:stCondLst>
                            <p:childTnLst>
                              <p:par>
                                <p:cTn id="49" presetID="1" presetClass="exit" presetSubtype="0" fill="hold" grpId="1" nodeType="afterEffect">
                                  <p:stCondLst>
                                    <p:cond delay="2000"/>
                                  </p:stCondLst>
                                  <p:childTnLst>
                                    <p:set>
                                      <p:cBhvr>
                                        <p:cTn id="50" dur="1" fill="hold">
                                          <p:stCondLst>
                                            <p:cond delay="0"/>
                                          </p:stCondLst>
                                        </p:cTn>
                                        <p:tgtEl>
                                          <p:spTgt spid="8604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bomb.wav"/>
                                        </p:tgtEl>
                                      </p:cMediaNode>
                                    </p:audio>
                                  </p:subTnLst>
                                </p:cTn>
                              </p:par>
                            </p:childTnLst>
                          </p:cTn>
                        </p:par>
                        <p:par>
                          <p:cTn id="51" fill="hold" nodeType="afterGroup">
                            <p:stCondLst>
                              <p:cond delay="2000"/>
                            </p:stCondLst>
                            <p:childTnLst>
                              <p:par>
                                <p:cTn id="52" presetID="1" presetClass="exit" presetSubtype="0" fill="hold" grpId="1" nodeType="afterEffect">
                                  <p:stCondLst>
                                    <p:cond delay="2000"/>
                                  </p:stCondLst>
                                  <p:childTnLst>
                                    <p:set>
                                      <p:cBhvr>
                                        <p:cTn id="53" dur="1" fill="hold">
                                          <p:stCondLst>
                                            <p:cond delay="0"/>
                                          </p:stCondLst>
                                        </p:cTn>
                                        <p:tgtEl>
                                          <p:spTgt spid="86039"/>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bomb.wav"/>
                                        </p:tgtEl>
                                      </p:cMediaNode>
                                    </p:audio>
                                  </p:subTnLst>
                                </p:cTn>
                              </p:par>
                            </p:childTnLst>
                          </p:cTn>
                        </p:par>
                        <p:par>
                          <p:cTn id="54" fill="hold" nodeType="afterGroup">
                            <p:stCondLst>
                              <p:cond delay="4000"/>
                            </p:stCondLst>
                            <p:childTnLst>
                              <p:par>
                                <p:cTn id="55" presetID="1" presetClass="exit" presetSubtype="0" fill="hold" grpId="1" nodeType="afterEffect">
                                  <p:stCondLst>
                                    <p:cond delay="2000"/>
                                  </p:stCondLst>
                                  <p:childTnLst>
                                    <p:set>
                                      <p:cBhvr>
                                        <p:cTn id="56" dur="1" fill="hold">
                                          <p:stCondLst>
                                            <p:cond delay="0"/>
                                          </p:stCondLst>
                                        </p:cTn>
                                        <p:tgtEl>
                                          <p:spTgt spid="8603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bomb.wav"/>
                                        </p:tgtEl>
                                      </p:cMediaNode>
                                    </p:audio>
                                  </p:subTnLst>
                                </p:cTn>
                              </p:par>
                            </p:childTnLst>
                          </p:cTn>
                        </p:par>
                        <p:par>
                          <p:cTn id="57" fill="hold" nodeType="afterGroup">
                            <p:stCondLst>
                              <p:cond delay="6000"/>
                            </p:stCondLst>
                            <p:childTnLst>
                              <p:par>
                                <p:cTn id="58" presetID="1" presetClass="exit" presetSubtype="0" fill="hold" grpId="1" nodeType="afterEffect">
                                  <p:stCondLst>
                                    <p:cond delay="2000"/>
                                  </p:stCondLst>
                                  <p:childTnLst>
                                    <p:set>
                                      <p:cBhvr>
                                        <p:cTn id="59" dur="1" fill="hold">
                                          <p:stCondLst>
                                            <p:cond delay="0"/>
                                          </p:stCondLst>
                                        </p:cTn>
                                        <p:tgtEl>
                                          <p:spTgt spid="8603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par>
                          <p:cTn id="60" fill="hold" nodeType="afterGroup">
                            <p:stCondLst>
                              <p:cond delay="8000"/>
                            </p:stCondLst>
                            <p:childTnLst>
                              <p:par>
                                <p:cTn id="61" presetID="1" presetClass="exit" presetSubtype="0" fill="hold" grpId="1" nodeType="afterEffect">
                                  <p:stCondLst>
                                    <p:cond delay="2000"/>
                                  </p:stCondLst>
                                  <p:childTnLst>
                                    <p:set>
                                      <p:cBhvr>
                                        <p:cTn id="62" dur="1" fill="hold">
                                          <p:stCondLst>
                                            <p:cond delay="0"/>
                                          </p:stCondLst>
                                        </p:cTn>
                                        <p:tgtEl>
                                          <p:spTgt spid="8603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035"/>
                  </p:tgtEl>
                </p:cond>
              </p:nextCondLst>
            </p:seq>
          </p:childTnLst>
        </p:cTn>
      </p:par>
    </p:tnLst>
    <p:bldLst>
      <p:bldP spid="86020" grpId="0" animBg="1"/>
      <p:bldP spid="86020" grpId="1" animBg="1"/>
      <p:bldP spid="86036" grpId="0" animBg="1"/>
      <p:bldP spid="86036" grpId="1" animBg="1"/>
      <p:bldP spid="86037" grpId="0" animBg="1"/>
      <p:bldP spid="86037" grpId="1" animBg="1"/>
      <p:bldP spid="86038" grpId="0" animBg="1"/>
      <p:bldP spid="86038" grpId="1" animBg="1"/>
      <p:bldP spid="86039" grpId="0" animBg="1"/>
      <p:bldP spid="86039" grpId="1" animBg="1"/>
      <p:bldP spid="86040" grpId="0" animBg="1"/>
      <p:bldP spid="86040" grpId="1" animBg="1"/>
      <p:bldP spid="26" grpId="0" animBg="1"/>
      <p:bldP spid="27" grpId="0" animBg="1"/>
      <p:bldP spid="28" grpId="0"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84408"/>
            <a:ext cx="6133256" cy="461665"/>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vi-VN" sz="2400" b="1" u="sng" dirty="0" smtClean="0">
              <a:latin typeface="Times New Roman" pitchFamily="18" charset="0"/>
              <a:cs typeface="Times New Roman" pitchFamily="18" charset="0"/>
            </a:endParaRPr>
          </a:p>
        </p:txBody>
      </p:sp>
      <p:sp>
        <p:nvSpPr>
          <p:cNvPr id="6" name="Rectangle 5"/>
          <p:cNvSpPr/>
          <p:nvPr/>
        </p:nvSpPr>
        <p:spPr>
          <a:xfrm>
            <a:off x="-228600" y="1842834"/>
            <a:ext cx="7855035" cy="523220"/>
          </a:xfrm>
          <a:prstGeom prst="rect">
            <a:avLst/>
          </a:prstGeom>
        </p:spPr>
        <p:txBody>
          <a:bodyPr wrap="none">
            <a:spAutoFit/>
          </a:bodyPr>
          <a:lstStyle/>
          <a:p>
            <a:pPr indent="228600" algn="just">
              <a:defRPr/>
            </a:pP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Nguyên</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nhân</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gây</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 ra </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tai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nạn</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đuối</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nước</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 ở </a:t>
            </a: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trẻ</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em</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0" y="2243113"/>
            <a:ext cx="8763000" cy="1877437"/>
          </a:xfrm>
          <a:prstGeom prst="rect">
            <a:avLst/>
          </a:prstGeom>
        </p:spPr>
        <p:txBody>
          <a:bodyPr wrap="square">
            <a:spAutoFit/>
          </a:bodyPr>
          <a:lstStyle/>
          <a:p>
            <a:pPr algn="just"/>
            <a:r>
              <a:rPr lang="fr-FR" sz="3200" dirty="0" smtClean="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N</a:t>
            </a:r>
            <a:r>
              <a:rPr lang="vi-VN" sz="2800" dirty="0" smtClean="0">
                <a:latin typeface="+mj-lt"/>
              </a:rPr>
              <a:t>guyên </a:t>
            </a:r>
            <a:r>
              <a:rPr lang="vi-VN" sz="2800" dirty="0">
                <a:latin typeface="+mj-lt"/>
              </a:rPr>
              <a:t>nhân phổ biến dẫn tới những tai nạn đuối nước thương tâm là do thiếu sự giám sát của người lớn, chủ quan của bố mẹ để trẻ tự do vui chơi tại những khu vực nguy hiểm như sông, suối, ao, hồ</a:t>
            </a:r>
            <a:r>
              <a:rPr lang="vi-VN" sz="2800" dirty="0" smtClean="0">
                <a:latin typeface="+mj-lt"/>
              </a:rPr>
              <a:t>.</a:t>
            </a:r>
            <a:r>
              <a:rPr lang="fr-FR" sz="2800" dirty="0" smtClean="0">
                <a:ln w="1905"/>
                <a:solidFill>
                  <a:schemeClr val="tx1">
                    <a:lumMod val="95000"/>
                    <a:lumOff val="5000"/>
                  </a:schemeClr>
                </a:solidFill>
                <a:effectLst>
                  <a:innerShdw blurRad="69850" dist="43180" dir="5400000">
                    <a:srgbClr val="000000">
                      <a:alpha val="65000"/>
                    </a:srgbClr>
                  </a:innerShdw>
                </a:effectLst>
                <a:latin typeface="+mj-lt"/>
              </a:rPr>
              <a:t> </a:t>
            </a:r>
            <a:endParaRPr lang="en-US" sz="2800" dirty="0">
              <a:latin typeface="+mj-lt"/>
            </a:endParaRPr>
          </a:p>
        </p:txBody>
      </p:sp>
      <p:sp>
        <p:nvSpPr>
          <p:cNvPr id="8" name="Rectangle 7"/>
          <p:cNvSpPr/>
          <p:nvPr/>
        </p:nvSpPr>
        <p:spPr>
          <a:xfrm>
            <a:off x="-66676" y="4038600"/>
            <a:ext cx="8753475" cy="1384995"/>
          </a:xfrm>
          <a:prstGeom prst="rect">
            <a:avLst/>
          </a:prstGeom>
        </p:spPr>
        <p:txBody>
          <a:bodyPr wrap="square">
            <a:spAutoFit/>
          </a:bodyPr>
          <a:lstStyle/>
          <a:p>
            <a:pPr algn="just"/>
            <a:r>
              <a:rPr lang="fr-FR" sz="2800" dirty="0" smtClean="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t>
            </a:r>
            <a:r>
              <a:rPr lang="vi-VN" sz="2800" dirty="0" smtClean="0">
                <a:latin typeface="Times New Roman" panose="02020603050405020304" pitchFamily="18" charset="0"/>
                <a:cs typeface="Times New Roman" panose="02020603050405020304" pitchFamily="18" charset="0"/>
              </a:rPr>
              <a:t>rẻ </a:t>
            </a:r>
            <a:r>
              <a:rPr lang="vi-VN" sz="2800" dirty="0">
                <a:latin typeface="Times New Roman" panose="02020603050405020304" pitchFamily="18" charset="0"/>
                <a:cs typeface="Times New Roman" panose="02020603050405020304" pitchFamily="18" charset="0"/>
              </a:rPr>
              <a:t>không biết bơi, chưa được dạy kỹ năng đảm bảo an toàn và xử lý tình huống khi bơi và không có kỹ năng cứu đuối.</a:t>
            </a:r>
            <a:r>
              <a:rPr lang="fr-FR" sz="2800" dirty="0" smtClean="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23925" y="858849"/>
            <a:ext cx="7543800" cy="523220"/>
          </a:xfrm>
          <a:prstGeom prst="rect">
            <a:avLst/>
          </a:prstGeom>
          <a:noFill/>
        </p:spPr>
        <p:txBody>
          <a:bodyPr wrap="square" rtlCol="0">
            <a:spAutoFit/>
          </a:bodyPr>
          <a:lstStyle/>
          <a:p>
            <a:pPr algn="ctr"/>
            <a:r>
              <a:rPr lang="en-US" sz="2800" b="1" dirty="0" smtClean="0">
                <a:solidFill>
                  <a:srgbClr val="FF0000"/>
                </a:solidFill>
                <a:latin typeface="Times New Roman" pitchFamily="18" charset="0"/>
              </a:rPr>
              <a:t>PHÒNG TRÁNH TAI NẠN ĐUỐI NƯỚC</a:t>
            </a:r>
            <a:endParaRPr lang="en-US" sz="2800" dirty="0"/>
          </a:p>
        </p:txBody>
      </p:sp>
      <p:sp>
        <p:nvSpPr>
          <p:cNvPr id="2" name="TextBox 1"/>
          <p:cNvSpPr txBox="1"/>
          <p:nvPr/>
        </p:nvSpPr>
        <p:spPr>
          <a:xfrm>
            <a:off x="-66675" y="5423764"/>
            <a:ext cx="8982075"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Bên </a:t>
            </a:r>
            <a:r>
              <a:rPr lang="vi-VN" sz="2800" dirty="0">
                <a:latin typeface="Times New Roman" panose="02020603050405020304" pitchFamily="18" charset="0"/>
                <a:cs typeface="Times New Roman" panose="02020603050405020304" pitchFamily="18" charset="0"/>
              </a:rPr>
              <a:t>cạnh đó, cũng xảy ra trường hợp trẻ bị chết đuối do sự không an toàn của các môi trường sống xung quanh.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24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53134"/>
            <a:ext cx="7391400" cy="1261884"/>
          </a:xfrm>
          <a:prstGeom prst="rect">
            <a:avLst/>
          </a:prstGeom>
          <a:noFill/>
        </p:spPr>
        <p:txBody>
          <a:bodyPr wrap="square" rtlCol="0">
            <a:spAutoFit/>
          </a:bodyPr>
          <a:lstStyle/>
          <a:p>
            <a:pPr algn="ctr"/>
            <a:endParaRPr lang="en-US" sz="2800" b="1" dirty="0" smtClean="0">
              <a:latin typeface="Times New Roman" pitchFamily="18" charset="0"/>
              <a:cs typeface="Times New Roman" pitchFamily="18" charset="0"/>
            </a:endParaRPr>
          </a:p>
          <a:p>
            <a:pPr algn="ctr"/>
            <a:r>
              <a:rPr lang="en-US" sz="2400" b="1" u="sng" dirty="0" smtClean="0">
                <a:latin typeface="Times New Roman" pitchFamily="18" charset="0"/>
                <a:cs typeface="Times New Roman" pitchFamily="18" charset="0"/>
              </a:rPr>
              <a:t>GDKN</a:t>
            </a: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
        <p:nvSpPr>
          <p:cNvPr id="6" name="Text Box 4"/>
          <p:cNvSpPr txBox="1">
            <a:spLocks noChangeArrowheads="1"/>
          </p:cNvSpPr>
          <p:nvPr/>
        </p:nvSpPr>
        <p:spPr bwMode="auto">
          <a:xfrm>
            <a:off x="247650" y="1208750"/>
            <a:ext cx="8896350" cy="584775"/>
          </a:xfrm>
          <a:prstGeom prst="rect">
            <a:avLst/>
          </a:prstGeom>
          <a:noFill/>
          <a:ln w="9525">
            <a:noFill/>
            <a:miter lim="800000"/>
            <a:headEnd/>
            <a:tailEnd/>
          </a:ln>
        </p:spPr>
        <p:txBody>
          <a:bodyPr wrap="square">
            <a:spAutoFit/>
          </a:bodyPr>
          <a:lstStyle/>
          <a:p>
            <a:pPr>
              <a:spcBef>
                <a:spcPct val="50000"/>
              </a:spcBef>
            </a:pPr>
            <a:r>
              <a:rPr lang="en-US" sz="3200" b="1" dirty="0">
                <a:solidFill>
                  <a:schemeClr val="accent5"/>
                </a:solidFill>
                <a:latin typeface="Times New Roman" pitchFamily="18" charset="0"/>
                <a:cs typeface="Times New Roman" pitchFamily="18" charset="0"/>
              </a:rPr>
              <a:t>1</a:t>
            </a:r>
            <a:r>
              <a:rPr lang="en-US" sz="3200" b="1" dirty="0" smtClean="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Các</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biện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pháp</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phòng</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tránh</a:t>
            </a:r>
            <a:r>
              <a:rPr lang="en-US" sz="3200" b="1" dirty="0">
                <a:solidFill>
                  <a:schemeClr val="accent5"/>
                </a:solidFill>
                <a:latin typeface="Times New Roman" pitchFamily="18" charset="0"/>
                <a:cs typeface="Times New Roman" pitchFamily="18" charset="0"/>
              </a:rPr>
              <a:t> tai </a:t>
            </a:r>
            <a:r>
              <a:rPr lang="en-US" sz="3200" b="1" dirty="0" err="1">
                <a:solidFill>
                  <a:schemeClr val="accent5"/>
                </a:solidFill>
                <a:latin typeface="Times New Roman" pitchFamily="18" charset="0"/>
                <a:cs typeface="Times New Roman" pitchFamily="18" charset="0"/>
              </a:rPr>
              <a:t>nạn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đuối</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nước</a:t>
            </a:r>
            <a:r>
              <a:rPr lang="en-US" sz="3200" b="1" dirty="0">
                <a:solidFill>
                  <a:schemeClr val="accent5"/>
                </a:solidFill>
                <a:latin typeface="Times New Roman" pitchFamily="18" charset="0"/>
                <a:cs typeface="Times New Roman" pitchFamily="18" charset="0"/>
              </a:rPr>
              <a:t>:</a:t>
            </a:r>
          </a:p>
        </p:txBody>
      </p:sp>
      <p:grpSp>
        <p:nvGrpSpPr>
          <p:cNvPr id="8" name="Group 16"/>
          <p:cNvGrpSpPr>
            <a:grpSpLocks/>
          </p:cNvGrpSpPr>
          <p:nvPr/>
        </p:nvGrpSpPr>
        <p:grpSpPr bwMode="auto">
          <a:xfrm>
            <a:off x="2971800" y="1905000"/>
            <a:ext cx="2819400" cy="2805775"/>
            <a:chOff x="1872" y="1344"/>
            <a:chExt cx="1680" cy="1728"/>
          </a:xfrm>
        </p:grpSpPr>
        <p:pic>
          <p:nvPicPr>
            <p:cNvPr id="9" name="Picture 17" descr="2"/>
            <p:cNvPicPr>
              <a:picLocks noChangeAspect="1" noChangeArrowheads="1"/>
            </p:cNvPicPr>
            <p:nvPr/>
          </p:nvPicPr>
          <p:blipFill>
            <a:blip r:embed="rId2"/>
            <a:srcRect/>
            <a:stretch>
              <a:fillRect/>
            </a:stretch>
          </p:blipFill>
          <p:spPr bwMode="auto">
            <a:xfrm>
              <a:off x="1872" y="1344"/>
              <a:ext cx="1680" cy="1728"/>
            </a:xfrm>
            <a:prstGeom prst="rect">
              <a:avLst/>
            </a:prstGeom>
            <a:noFill/>
            <a:ln w="9525">
              <a:noFill/>
              <a:miter lim="800000"/>
              <a:headEnd/>
              <a:tailEnd/>
            </a:ln>
          </p:spPr>
        </p:pic>
        <p:sp>
          <p:nvSpPr>
            <p:cNvPr id="10" name="Oval 18"/>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2</a:t>
              </a:r>
            </a:p>
          </p:txBody>
        </p:sp>
      </p:grpSp>
      <p:grpSp>
        <p:nvGrpSpPr>
          <p:cNvPr id="11" name="Group 19"/>
          <p:cNvGrpSpPr>
            <a:grpSpLocks/>
          </p:cNvGrpSpPr>
          <p:nvPr/>
        </p:nvGrpSpPr>
        <p:grpSpPr bwMode="auto">
          <a:xfrm>
            <a:off x="0" y="1905000"/>
            <a:ext cx="2895600" cy="2735263"/>
            <a:chOff x="96" y="1344"/>
            <a:chExt cx="1728" cy="1728"/>
          </a:xfrm>
        </p:grpSpPr>
        <p:pic>
          <p:nvPicPr>
            <p:cNvPr id="12" name="Picture 20" descr="1"/>
            <p:cNvPicPr>
              <a:picLocks noChangeAspect="1" noChangeArrowheads="1"/>
            </p:cNvPicPr>
            <p:nvPr/>
          </p:nvPicPr>
          <p:blipFill>
            <a:blip r:embed="rId3"/>
            <a:srcRect b="14468"/>
            <a:stretch>
              <a:fillRect/>
            </a:stretch>
          </p:blipFill>
          <p:spPr bwMode="auto">
            <a:xfrm>
              <a:off x="96" y="1344"/>
              <a:ext cx="1728" cy="1728"/>
            </a:xfrm>
            <a:prstGeom prst="rect">
              <a:avLst/>
            </a:prstGeom>
            <a:noFill/>
            <a:ln w="9525">
              <a:noFill/>
              <a:miter lim="800000"/>
              <a:headEnd/>
              <a:tailEnd/>
            </a:ln>
          </p:spPr>
        </p:pic>
        <p:sp>
          <p:nvSpPr>
            <p:cNvPr id="13" name="Oval 21"/>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1</a:t>
              </a:r>
            </a:p>
          </p:txBody>
        </p:sp>
      </p:grpSp>
      <p:grpSp>
        <p:nvGrpSpPr>
          <p:cNvPr id="14" name="Group 22"/>
          <p:cNvGrpSpPr>
            <a:grpSpLocks/>
          </p:cNvGrpSpPr>
          <p:nvPr/>
        </p:nvGrpSpPr>
        <p:grpSpPr bwMode="auto">
          <a:xfrm>
            <a:off x="5951808" y="1905000"/>
            <a:ext cx="3192192" cy="2735263"/>
            <a:chOff x="3600" y="1344"/>
            <a:chExt cx="2064" cy="1728"/>
          </a:xfrm>
        </p:grpSpPr>
        <p:pic>
          <p:nvPicPr>
            <p:cNvPr id="15" name="Picture 23" descr="3"/>
            <p:cNvPicPr>
              <a:picLocks noChangeAspect="1" noChangeArrowheads="1"/>
            </p:cNvPicPr>
            <p:nvPr/>
          </p:nvPicPr>
          <p:blipFill>
            <a:blip r:embed="rId4"/>
            <a:srcRect/>
            <a:stretch>
              <a:fillRect/>
            </a:stretch>
          </p:blipFill>
          <p:spPr bwMode="auto">
            <a:xfrm>
              <a:off x="3600" y="1344"/>
              <a:ext cx="2064" cy="1728"/>
            </a:xfrm>
            <a:prstGeom prst="rect">
              <a:avLst/>
            </a:prstGeom>
            <a:noFill/>
            <a:ln w="9525">
              <a:noFill/>
              <a:miter lim="800000"/>
              <a:headEnd/>
              <a:tailEnd/>
            </a:ln>
          </p:spPr>
        </p:pic>
        <p:sp>
          <p:nvSpPr>
            <p:cNvPr id="16" name="Oval 24"/>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3</a:t>
              </a:r>
            </a:p>
          </p:txBody>
        </p:sp>
      </p:grpSp>
      <p:sp>
        <p:nvSpPr>
          <p:cNvPr id="27" name="Rectangle 25"/>
          <p:cNvSpPr>
            <a:spLocks noChangeArrowheads="1"/>
          </p:cNvSpPr>
          <p:nvPr/>
        </p:nvSpPr>
        <p:spPr bwMode="auto">
          <a:xfrm rot="10800000" flipV="1">
            <a:off x="-1" y="5257800"/>
            <a:ext cx="8715375" cy="1384995"/>
          </a:xfrm>
          <a:prstGeom prst="rect">
            <a:avLst/>
          </a:prstGeom>
          <a:noFill/>
          <a:ln w="9525">
            <a:noFill/>
            <a:miter lim="800000"/>
            <a:headEnd/>
            <a:tailEnd/>
          </a:ln>
          <a:effectLst/>
        </p:spPr>
        <p:txBody>
          <a:bodyPr wrap="square">
            <a:spAutoFit/>
          </a:bodyPr>
          <a:lstStyle/>
          <a:p>
            <a:pPr algn="ctr"/>
            <a:r>
              <a:rPr lang="en-US" sz="2800" dirty="0" err="1" smtClean="0">
                <a:solidFill>
                  <a:srgbClr val="C00000"/>
                </a:solidFill>
                <a:latin typeface="Times New Roman" pitchFamily="18" charset="0"/>
                <a:cs typeface="Times New Roman" pitchFamily="18" charset="0"/>
              </a:rPr>
              <a:t>Em</a:t>
            </a:r>
            <a:r>
              <a:rPr lang="en-US" sz="2800" dirty="0" smtClean="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hãy</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quan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sát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các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hình</a:t>
            </a:r>
            <a:r>
              <a:rPr lang="en-US" sz="2800" dirty="0">
                <a:solidFill>
                  <a:srgbClr val="C00000"/>
                </a:solidFill>
                <a:latin typeface="Times New Roman" pitchFamily="18" charset="0"/>
                <a:cs typeface="Times New Roman" pitchFamily="18" charset="0"/>
              </a:rPr>
              <a:t> 1</a:t>
            </a:r>
            <a:r>
              <a:rPr lang="en-US" sz="2800" dirty="0" smtClean="0">
                <a:solidFill>
                  <a:srgbClr val="C00000"/>
                </a:solidFill>
                <a:latin typeface="Times New Roman" pitchFamily="18" charset="0"/>
                <a:cs typeface="Times New Roman" pitchFamily="18" charset="0"/>
              </a:rPr>
              <a:t>, 2, 3 </a:t>
            </a:r>
            <a:r>
              <a:rPr lang="en-US" sz="2800" dirty="0" err="1">
                <a:solidFill>
                  <a:srgbClr val="C00000"/>
                </a:solidFill>
                <a:latin typeface="Times New Roman" pitchFamily="18" charset="0"/>
                <a:cs typeface="Times New Roman" pitchFamily="18" charset="0"/>
              </a:rPr>
              <a:t>trả</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lời</a:t>
            </a:r>
            <a:r>
              <a:rPr lang="en-US" sz="2800" dirty="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câu</a:t>
            </a:r>
            <a:r>
              <a:rPr lang="en-US" sz="2800" dirty="0" smtClean="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hỏi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sau</a:t>
            </a:r>
            <a:r>
              <a:rPr lang="en-US" sz="2800" dirty="0">
                <a:solidFill>
                  <a:srgbClr val="C00000"/>
                </a:solidFill>
                <a:latin typeface="Times New Roman" pitchFamily="18" charset="0"/>
                <a:cs typeface="Times New Roman" pitchFamily="18" charset="0"/>
              </a:rPr>
              <a:t>: </a:t>
            </a:r>
          </a:p>
          <a:p>
            <a:pPr marL="457200" indent="-457200"/>
            <a:r>
              <a:rPr lang="en-US" sz="2800" dirty="0" smtClean="0">
                <a:solidFill>
                  <a:srgbClr val="002060"/>
                </a:solidFill>
                <a:latin typeface="Times New Roman" pitchFamily="18" charset="0"/>
                <a:cs typeface="Times New Roman" pitchFamily="18" charset="0"/>
              </a:rPr>
              <a:t>   - </a:t>
            </a:r>
            <a:r>
              <a:rPr lang="en-US" sz="2800" dirty="0" err="1" smtClean="0">
                <a:solidFill>
                  <a:srgbClr val="002060"/>
                </a:solidFill>
                <a:latin typeface="Times New Roman" pitchFamily="18" charset="0"/>
                <a:cs typeface="Times New Roman" pitchFamily="18" charset="0"/>
              </a:rPr>
              <a:t>Mô</a:t>
            </a:r>
            <a:r>
              <a:rPr lang="en-US" sz="2800" dirty="0" smtClean="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tả</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những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gì</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em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thấy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trong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hình</a:t>
            </a:r>
            <a:r>
              <a:rPr lang="en-US" sz="2800" dirty="0">
                <a:solidFill>
                  <a:srgbClr val="002060"/>
                </a:solidFill>
                <a:latin typeface="Times New Roman" pitchFamily="18" charset="0"/>
                <a:cs typeface="Times New Roman" pitchFamily="18" charset="0"/>
              </a:rPr>
              <a:t>. Theo </a:t>
            </a:r>
            <a:r>
              <a:rPr lang="en-US" sz="2800" dirty="0" err="1">
                <a:solidFill>
                  <a:srgbClr val="002060"/>
                </a:solidFill>
                <a:latin typeface="Times New Roman" pitchFamily="18" charset="0"/>
                <a:cs typeface="Times New Roman" pitchFamily="18" charset="0"/>
              </a:rPr>
              <a:t>em</a:t>
            </a:r>
            <a:r>
              <a:rPr lang="en-US" sz="2800" dirty="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việc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nào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nên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làm</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và</a:t>
            </a:r>
            <a:r>
              <a:rPr lang="en-US" sz="2800" dirty="0" smtClean="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không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nên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làm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Vì</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sao</a:t>
            </a:r>
            <a:r>
              <a:rPr lang="en-US" sz="2800" dirty="0" smtClean="0">
                <a:solidFill>
                  <a:srgbClr val="002060"/>
                </a:solidFill>
                <a:latin typeface="Times New Roman" pitchFamily="18" charset="0"/>
                <a:cs typeface="Times New Roman" pitchFamily="18" charset="0"/>
              </a:rPr>
              <a:t>?</a:t>
            </a:r>
            <a:endParaRPr lang="en-US" sz="2800" dirty="0" smtClean="0">
              <a:solidFill>
                <a:srgbClr val="FF0066"/>
              </a:solidFill>
              <a:latin typeface="Times New Roman" pitchFamily="18" charset="0"/>
              <a:cs typeface="Times New Roman" pitchFamily="18" charset="0"/>
            </a:endParaRPr>
          </a:p>
        </p:txBody>
      </p:sp>
      <p:sp>
        <p:nvSpPr>
          <p:cNvPr id="17" name="Rectangle 25"/>
          <p:cNvSpPr>
            <a:spLocks noChangeArrowheads="1"/>
          </p:cNvSpPr>
          <p:nvPr/>
        </p:nvSpPr>
        <p:spPr bwMode="auto">
          <a:xfrm rot="10800000" flipV="1">
            <a:off x="228600" y="3418314"/>
            <a:ext cx="8915400" cy="3477875"/>
          </a:xfrm>
          <a:prstGeom prst="rect">
            <a:avLst/>
          </a:prstGeom>
          <a:noFill/>
          <a:ln w="9525">
            <a:noFill/>
            <a:miter lim="800000"/>
            <a:headEnd/>
            <a:tailEnd/>
          </a:ln>
          <a:effectLst/>
        </p:spPr>
        <p:txBody>
          <a:bodyPr wrap="square">
            <a:spAutoFit/>
          </a:bodyPr>
          <a:lstStyle/>
          <a:p>
            <a:r>
              <a:rPr lang="en-US" sz="3200" dirty="0" smtClean="0">
                <a:solidFill>
                  <a:srgbClr val="002060"/>
                </a:solidFill>
                <a:latin typeface="Times New Roman" pitchFamily="18" charset="0"/>
                <a:cs typeface="Times New Roman" pitchFamily="18" charset="0"/>
              </a:rPr>
              <a:t>   </a:t>
            </a:r>
          </a:p>
          <a:p>
            <a:endParaRPr lang="en-US" sz="3200" dirty="0" smtClean="0">
              <a:solidFill>
                <a:srgbClr val="002060"/>
              </a:solidFill>
              <a:latin typeface="Times New Roman" pitchFamily="18" charset="0"/>
              <a:cs typeface="Times New Roman" pitchFamily="18" charset="0"/>
            </a:endParaRPr>
          </a:p>
          <a:p>
            <a:endParaRPr lang="en-US" sz="3200" dirty="0" smtClean="0">
              <a:solidFill>
                <a:srgbClr val="002060"/>
              </a:solidFill>
              <a:latin typeface="Times New Roman" pitchFamily="18" charset="0"/>
              <a:cs typeface="Times New Roman" pitchFamily="18" charset="0"/>
            </a:endParaRPr>
          </a:p>
          <a:p>
            <a:endParaRPr lang="en-US" sz="3200" dirty="0" smtClean="0">
              <a:solidFill>
                <a:srgbClr val="002060"/>
              </a:solidFill>
              <a:latin typeface="Times New Roman" pitchFamily="18" charset="0"/>
              <a:cs typeface="Times New Roman" pitchFamily="18" charset="0"/>
            </a:endParaRPr>
          </a:p>
          <a:p>
            <a:endParaRPr lang="en-US" sz="3200" dirty="0" smtClean="0">
              <a:solidFill>
                <a:srgbClr val="002060"/>
              </a:solidFill>
              <a:latin typeface="Times New Roman" pitchFamily="18" charset="0"/>
              <a:cs typeface="Times New Roman" pitchFamily="18" charset="0"/>
            </a:endParaRPr>
          </a:p>
          <a:p>
            <a:endParaRPr lang="en-US" sz="3200" dirty="0" smtClean="0">
              <a:solidFill>
                <a:srgbClr val="002060"/>
              </a:solidFill>
              <a:latin typeface="Times New Roman" pitchFamily="18" charset="0"/>
              <a:cs typeface="Times New Roman" pitchFamily="18" charset="0"/>
            </a:endParaRPr>
          </a:p>
          <a:p>
            <a:endParaRPr lang="en-US" sz="2800" dirty="0">
              <a:solidFill>
                <a:srgbClr val="FF0066"/>
              </a:solidFill>
              <a:latin typeface="Times New Roman" pitchFamily="18" charset="0"/>
              <a:cs typeface="Times New Roman" pitchFamily="18" charset="0"/>
            </a:endParaRPr>
          </a:p>
        </p:txBody>
      </p:sp>
      <p:sp>
        <p:nvSpPr>
          <p:cNvPr id="18" name="TextBox 17"/>
          <p:cNvSpPr txBox="1"/>
          <p:nvPr/>
        </p:nvSpPr>
        <p:spPr>
          <a:xfrm>
            <a:off x="1676400" y="4419600"/>
            <a:ext cx="5943600" cy="954107"/>
          </a:xfrm>
          <a:prstGeom prst="rect">
            <a:avLst/>
          </a:prstGeom>
          <a:noFill/>
        </p:spPr>
        <p:txBody>
          <a:bodyPr wrap="square" rtlCol="0">
            <a:spAutoFit/>
          </a:bodyPr>
          <a:lstStyle/>
          <a:p>
            <a:endParaRPr lang="en-US" sz="2800" b="1" dirty="0" smtClean="0">
              <a:solidFill>
                <a:srgbClr val="FF0000"/>
              </a:solidFill>
              <a:latin typeface="Times New Roman" pitchFamily="18" charset="0"/>
              <a:cs typeface="Times New Roman" pitchFamily="18" charset="0"/>
            </a:endParaRPr>
          </a:p>
          <a:p>
            <a:r>
              <a:rPr lang="en-US" sz="2800" dirty="0" smtClean="0"/>
              <a:t>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4"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par>
                                <p:cTn id="16" presetID="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linds(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9"/>
          <p:cNvGrpSpPr>
            <a:grpSpLocks/>
          </p:cNvGrpSpPr>
          <p:nvPr/>
        </p:nvGrpSpPr>
        <p:grpSpPr bwMode="auto">
          <a:xfrm>
            <a:off x="685800" y="1524000"/>
            <a:ext cx="7758332" cy="3505200"/>
            <a:chOff x="96" y="1344"/>
            <a:chExt cx="1728" cy="1728"/>
          </a:xfrm>
        </p:grpSpPr>
        <p:pic>
          <p:nvPicPr>
            <p:cNvPr id="7" name="Picture 20" descr="1"/>
            <p:cNvPicPr>
              <a:picLocks noChangeAspect="1" noChangeArrowheads="1"/>
            </p:cNvPicPr>
            <p:nvPr/>
          </p:nvPicPr>
          <p:blipFill>
            <a:blip r:embed="rId2"/>
            <a:srcRect b="14468"/>
            <a:stretch>
              <a:fillRect/>
            </a:stretch>
          </p:blipFill>
          <p:spPr bwMode="auto">
            <a:xfrm>
              <a:off x="96" y="1344"/>
              <a:ext cx="1728" cy="1728"/>
            </a:xfrm>
            <a:prstGeom prst="rect">
              <a:avLst/>
            </a:prstGeom>
            <a:noFill/>
            <a:ln w="9525">
              <a:noFill/>
              <a:miter lim="800000"/>
              <a:headEnd/>
              <a:tailEnd/>
            </a:ln>
          </p:spPr>
        </p:pic>
        <p:sp>
          <p:nvSpPr>
            <p:cNvPr id="8" name="Oval 21"/>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1</a:t>
              </a:r>
            </a:p>
          </p:txBody>
        </p:sp>
      </p:grpSp>
      <p:sp>
        <p:nvSpPr>
          <p:cNvPr id="11" name="Rectangle 10"/>
          <p:cNvSpPr/>
          <p:nvPr/>
        </p:nvSpPr>
        <p:spPr>
          <a:xfrm>
            <a:off x="97808" y="5042118"/>
            <a:ext cx="8991600" cy="1815882"/>
          </a:xfrm>
          <a:prstGeom prst="rect">
            <a:avLst/>
          </a:prstGeom>
        </p:spPr>
        <p:txBody>
          <a:bodyPr wrap="square">
            <a:spAutoFit/>
          </a:bodyPr>
          <a:lstStyle/>
          <a:p>
            <a:pPr algn="just"/>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1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vẽ</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đang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nam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đang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nghịch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đang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chạy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đuổi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nhau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bờ</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này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Vì</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mải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rất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trượt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ngã</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đuối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
        <p:nvSpPr>
          <p:cNvPr id="10" name="Text Box 4"/>
          <p:cNvSpPr txBox="1">
            <a:spLocks noChangeArrowheads="1"/>
          </p:cNvSpPr>
          <p:nvPr/>
        </p:nvSpPr>
        <p:spPr bwMode="auto">
          <a:xfrm>
            <a:off x="381000" y="994321"/>
            <a:ext cx="8896350" cy="523220"/>
          </a:xfrm>
          <a:prstGeom prst="rect">
            <a:avLst/>
          </a:prstGeom>
          <a:noFill/>
          <a:ln w="9525">
            <a:noFill/>
            <a:miter lim="800000"/>
            <a:headEnd/>
            <a:tailEnd/>
          </a:ln>
        </p:spPr>
        <p:txBody>
          <a:bodyPr wrap="square">
            <a:spAutoFit/>
          </a:bodyPr>
          <a:lstStyle/>
          <a:p>
            <a:pPr>
              <a:spcBef>
                <a:spcPct val="50000"/>
              </a:spcBef>
            </a:pPr>
            <a:r>
              <a:rPr lang="en-US" sz="2800" b="1" dirty="0">
                <a:solidFill>
                  <a:schemeClr val="accent5"/>
                </a:solidFill>
                <a:latin typeface="Times New Roman" pitchFamily="18" charset="0"/>
                <a:cs typeface="Times New Roman" pitchFamily="18" charset="0"/>
              </a:rPr>
              <a:t>1</a:t>
            </a:r>
            <a:r>
              <a:rPr lang="en-US" sz="2800" b="1" dirty="0" smtClean="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Các</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biện</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pháp</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phòng</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tránh</a:t>
            </a:r>
            <a:r>
              <a:rPr lang="en-US" sz="2800" b="1" dirty="0">
                <a:solidFill>
                  <a:schemeClr val="accent5"/>
                </a:solidFill>
                <a:latin typeface="Times New Roman" pitchFamily="18" charset="0"/>
                <a:cs typeface="Times New Roman" pitchFamily="18" charset="0"/>
              </a:rPr>
              <a:t> tai </a:t>
            </a:r>
            <a:r>
              <a:rPr lang="en-US" sz="2800" b="1" dirty="0" err="1">
                <a:solidFill>
                  <a:schemeClr val="accent5"/>
                </a:solidFill>
                <a:latin typeface="Times New Roman" pitchFamily="18" charset="0"/>
                <a:cs typeface="Times New Roman" pitchFamily="18" charset="0"/>
              </a:rPr>
              <a:t>nạn</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đuối</a:t>
            </a:r>
            <a:r>
              <a:rPr lang="en-US" sz="2800" b="1" dirty="0">
                <a:solidFill>
                  <a:schemeClr val="accent5"/>
                </a:solidFill>
                <a:latin typeface="Times New Roman" pitchFamily="18" charset="0"/>
                <a:cs typeface="Times New Roman" pitchFamily="18" charset="0"/>
              </a:rPr>
              <a:t> </a:t>
            </a:r>
            <a:r>
              <a:rPr lang="en-US" sz="2800" b="1" dirty="0" err="1" smtClean="0">
                <a:solidFill>
                  <a:schemeClr val="accent5"/>
                </a:solidFill>
                <a:latin typeface="Times New Roman" pitchFamily="18" charset="0"/>
                <a:cs typeface="Times New Roman" pitchFamily="18" charset="0"/>
              </a:rPr>
              <a:t>nước</a:t>
            </a:r>
            <a:endParaRPr lang="en-US" sz="2800" b="1" dirty="0">
              <a:solidFill>
                <a:schemeClr val="accent5"/>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6"/>
          <p:cNvGrpSpPr>
            <a:grpSpLocks/>
          </p:cNvGrpSpPr>
          <p:nvPr/>
        </p:nvGrpSpPr>
        <p:grpSpPr bwMode="auto">
          <a:xfrm>
            <a:off x="685800" y="1554034"/>
            <a:ext cx="7924800" cy="3627566"/>
            <a:chOff x="1872" y="1344"/>
            <a:chExt cx="1680" cy="1728"/>
          </a:xfrm>
        </p:grpSpPr>
        <p:pic>
          <p:nvPicPr>
            <p:cNvPr id="7" name="Picture 17" descr="2"/>
            <p:cNvPicPr>
              <a:picLocks noChangeAspect="1" noChangeArrowheads="1"/>
            </p:cNvPicPr>
            <p:nvPr/>
          </p:nvPicPr>
          <p:blipFill>
            <a:blip r:embed="rId2"/>
            <a:srcRect/>
            <a:stretch>
              <a:fillRect/>
            </a:stretch>
          </p:blipFill>
          <p:spPr bwMode="auto">
            <a:xfrm>
              <a:off x="1872" y="1344"/>
              <a:ext cx="1680" cy="1728"/>
            </a:xfrm>
            <a:prstGeom prst="rect">
              <a:avLst/>
            </a:prstGeom>
            <a:noFill/>
            <a:ln w="9525">
              <a:noFill/>
              <a:miter lim="800000"/>
              <a:headEnd/>
              <a:tailEnd/>
            </a:ln>
          </p:spPr>
        </p:pic>
        <p:sp>
          <p:nvSpPr>
            <p:cNvPr id="8" name="Oval 18"/>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2</a:t>
              </a:r>
            </a:p>
          </p:txBody>
        </p:sp>
      </p:grpSp>
      <p:sp>
        <p:nvSpPr>
          <p:cNvPr id="10" name="Rectangle 9"/>
          <p:cNvSpPr/>
          <p:nvPr/>
        </p:nvSpPr>
        <p:spPr>
          <a:xfrm>
            <a:off x="457200" y="5257800"/>
            <a:ext cx="8458200" cy="1569660"/>
          </a:xfrm>
          <a:prstGeom prst="rect">
            <a:avLst/>
          </a:prstGeom>
        </p:spPr>
        <p:txBody>
          <a:bodyPr wrap="square">
            <a:spAutoFit/>
          </a:bodyPr>
          <a:lstStyle/>
          <a:p>
            <a:pPr algn="just"/>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phòng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tránh</a:t>
            </a:r>
            <a:r>
              <a:rPr lang="en-US" sz="3200" dirty="0" smtClean="0">
                <a:latin typeface="Times New Roman" panose="02020603050405020304" pitchFamily="18" charset="0"/>
                <a:cs typeface="Times New Roman" panose="02020603050405020304" pitchFamily="18" charset="0"/>
              </a:rPr>
              <a:t> tai </a:t>
            </a:r>
            <a:r>
              <a:rPr lang="en-US" sz="3200" dirty="0" err="1" smtClean="0">
                <a:latin typeface="Times New Roman" panose="02020603050405020304" pitchFamily="18" charset="0"/>
                <a:cs typeface="Times New Roman" panose="02020603050405020304" pitchFamily="18" charset="0"/>
              </a:rPr>
              <a:t>nạn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trẻ</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1" name="Content Placeholder 10"/>
          <p:cNvSpPr>
            <a:spLocks noGrp="1"/>
          </p:cNvSpPr>
          <p:nvPr>
            <p:ph idx="1"/>
          </p:nvPr>
        </p:nvSpPr>
        <p:spPr>
          <a:xfrm>
            <a:off x="457200" y="1600201"/>
            <a:ext cx="8153400" cy="3733800"/>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dirty="0" smtClean="0">
              <a:latin typeface="Times New Roman" pitchFamily="18" charset="0"/>
              <a:cs typeface="Times New Roman" pitchFamily="18" charset="0"/>
            </a:endParaRPr>
          </a:p>
        </p:txBody>
      </p:sp>
      <p:sp>
        <p:nvSpPr>
          <p:cNvPr id="9" name="TextBox 8"/>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
        <p:nvSpPr>
          <p:cNvPr id="12" name="Text Box 4"/>
          <p:cNvSpPr txBox="1">
            <a:spLocks noChangeArrowheads="1"/>
          </p:cNvSpPr>
          <p:nvPr/>
        </p:nvSpPr>
        <p:spPr bwMode="auto">
          <a:xfrm>
            <a:off x="145433" y="1015426"/>
            <a:ext cx="8896350" cy="523220"/>
          </a:xfrm>
          <a:prstGeom prst="rect">
            <a:avLst/>
          </a:prstGeom>
          <a:noFill/>
          <a:ln w="9525">
            <a:noFill/>
            <a:miter lim="800000"/>
            <a:headEnd/>
            <a:tailEnd/>
          </a:ln>
        </p:spPr>
        <p:txBody>
          <a:bodyPr wrap="square">
            <a:spAutoFit/>
          </a:bodyPr>
          <a:lstStyle/>
          <a:p>
            <a:pPr>
              <a:spcBef>
                <a:spcPct val="50000"/>
              </a:spcBef>
            </a:pPr>
            <a:r>
              <a:rPr lang="en-US" sz="2800" b="1" dirty="0">
                <a:solidFill>
                  <a:schemeClr val="accent5"/>
                </a:solidFill>
                <a:latin typeface="Times New Roman" pitchFamily="18" charset="0"/>
                <a:cs typeface="Times New Roman" pitchFamily="18" charset="0"/>
              </a:rPr>
              <a:t>1</a:t>
            </a:r>
            <a:r>
              <a:rPr lang="en-US" sz="2800" b="1" dirty="0" smtClean="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Các</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biện</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pháp</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phòng</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tránh</a:t>
            </a:r>
            <a:r>
              <a:rPr lang="en-US" sz="2800" b="1" dirty="0">
                <a:solidFill>
                  <a:schemeClr val="accent5"/>
                </a:solidFill>
                <a:latin typeface="Times New Roman" pitchFamily="18" charset="0"/>
                <a:cs typeface="Times New Roman" pitchFamily="18" charset="0"/>
              </a:rPr>
              <a:t> tai </a:t>
            </a:r>
            <a:r>
              <a:rPr lang="en-US" sz="2800" b="1" dirty="0" err="1">
                <a:solidFill>
                  <a:schemeClr val="accent5"/>
                </a:solidFill>
                <a:latin typeface="Times New Roman" pitchFamily="18" charset="0"/>
                <a:cs typeface="Times New Roman" pitchFamily="18" charset="0"/>
              </a:rPr>
              <a:t>nạn</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đuối</a:t>
            </a:r>
            <a:r>
              <a:rPr lang="en-US" sz="2800" b="1" dirty="0">
                <a:solidFill>
                  <a:schemeClr val="accent5"/>
                </a:solidFill>
                <a:latin typeface="Times New Roman" pitchFamily="18" charset="0"/>
                <a:cs typeface="Times New Roman" pitchFamily="18" charset="0"/>
              </a:rPr>
              <a:t> </a:t>
            </a:r>
            <a:r>
              <a:rPr lang="en-US" sz="2800" b="1" dirty="0" err="1" smtClean="0">
                <a:solidFill>
                  <a:schemeClr val="accent5"/>
                </a:solidFill>
                <a:latin typeface="Times New Roman" pitchFamily="18" charset="0"/>
                <a:cs typeface="Times New Roman" pitchFamily="18" charset="0"/>
              </a:rPr>
              <a:t>nước</a:t>
            </a:r>
            <a:endParaRPr lang="en-US" sz="2800" b="1" dirty="0">
              <a:solidFill>
                <a:schemeClr val="accent5"/>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2"/>
          <p:cNvGrpSpPr>
            <a:grpSpLocks/>
          </p:cNvGrpSpPr>
          <p:nvPr/>
        </p:nvGrpSpPr>
        <p:grpSpPr bwMode="auto">
          <a:xfrm>
            <a:off x="381000" y="1603658"/>
            <a:ext cx="8305800" cy="2968342"/>
            <a:chOff x="3600" y="1344"/>
            <a:chExt cx="2064" cy="1728"/>
          </a:xfrm>
        </p:grpSpPr>
        <p:pic>
          <p:nvPicPr>
            <p:cNvPr id="7" name="Picture 23" descr="3"/>
            <p:cNvPicPr>
              <a:picLocks noChangeAspect="1" noChangeArrowheads="1"/>
            </p:cNvPicPr>
            <p:nvPr/>
          </p:nvPicPr>
          <p:blipFill>
            <a:blip r:embed="rId2"/>
            <a:srcRect/>
            <a:stretch>
              <a:fillRect/>
            </a:stretch>
          </p:blipFill>
          <p:spPr bwMode="auto">
            <a:xfrm>
              <a:off x="3600" y="1344"/>
              <a:ext cx="2064" cy="1728"/>
            </a:xfrm>
            <a:prstGeom prst="rect">
              <a:avLst/>
            </a:prstGeom>
            <a:noFill/>
            <a:ln w="9525">
              <a:noFill/>
              <a:miter lim="800000"/>
              <a:headEnd/>
              <a:tailEnd/>
            </a:ln>
          </p:spPr>
        </p:pic>
        <p:sp>
          <p:nvSpPr>
            <p:cNvPr id="8" name="Oval 24"/>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3</a:t>
              </a:r>
            </a:p>
          </p:txBody>
        </p:sp>
      </p:grpSp>
      <p:sp>
        <p:nvSpPr>
          <p:cNvPr id="10" name="Rectangle 9"/>
          <p:cNvSpPr/>
          <p:nvPr/>
        </p:nvSpPr>
        <p:spPr>
          <a:xfrm>
            <a:off x="152400" y="4484639"/>
            <a:ext cx="8991600" cy="1846659"/>
          </a:xfrm>
          <a:prstGeom prst="rect">
            <a:avLst/>
          </a:prstGeom>
        </p:spPr>
        <p:txBody>
          <a:bodyPr wrap="square">
            <a:spAutoFit/>
          </a:bodyPr>
          <a:lstStyle/>
          <a:p>
            <a:pPr algn="just"/>
            <a:r>
              <a:rPr lang="en-US" sz="3000"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vẽ</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đang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thuyền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mặc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phao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thò</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tay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thò</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nghịch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thuyền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này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Vì</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nếu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đùa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nghịch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rất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rơi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đuối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952500" y="-109952"/>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
        <p:nvSpPr>
          <p:cNvPr id="11" name="Text Box 4"/>
          <p:cNvSpPr txBox="1">
            <a:spLocks noChangeArrowheads="1"/>
          </p:cNvSpPr>
          <p:nvPr/>
        </p:nvSpPr>
        <p:spPr bwMode="auto">
          <a:xfrm>
            <a:off x="234587" y="978588"/>
            <a:ext cx="8896350" cy="523220"/>
          </a:xfrm>
          <a:prstGeom prst="rect">
            <a:avLst/>
          </a:prstGeom>
          <a:noFill/>
          <a:ln w="9525">
            <a:noFill/>
            <a:miter lim="800000"/>
            <a:headEnd/>
            <a:tailEnd/>
          </a:ln>
        </p:spPr>
        <p:txBody>
          <a:bodyPr wrap="square">
            <a:spAutoFit/>
          </a:bodyPr>
          <a:lstStyle/>
          <a:p>
            <a:pPr>
              <a:spcBef>
                <a:spcPct val="50000"/>
              </a:spcBef>
            </a:pPr>
            <a:r>
              <a:rPr lang="en-US" sz="2800" b="1" dirty="0">
                <a:solidFill>
                  <a:schemeClr val="accent5"/>
                </a:solidFill>
                <a:latin typeface="Times New Roman" pitchFamily="18" charset="0"/>
                <a:cs typeface="Times New Roman" pitchFamily="18" charset="0"/>
              </a:rPr>
              <a:t>1</a:t>
            </a:r>
            <a:r>
              <a:rPr lang="en-US" sz="2800" b="1" dirty="0" smtClean="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Các</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biện</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pháp</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phòng</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tránh</a:t>
            </a:r>
            <a:r>
              <a:rPr lang="en-US" sz="2800" b="1" dirty="0">
                <a:solidFill>
                  <a:schemeClr val="accent5"/>
                </a:solidFill>
                <a:latin typeface="Times New Roman" pitchFamily="18" charset="0"/>
                <a:cs typeface="Times New Roman" pitchFamily="18" charset="0"/>
              </a:rPr>
              <a:t> tai </a:t>
            </a:r>
            <a:r>
              <a:rPr lang="en-US" sz="2800" b="1" dirty="0" err="1">
                <a:solidFill>
                  <a:schemeClr val="accent5"/>
                </a:solidFill>
                <a:latin typeface="Times New Roman" pitchFamily="18" charset="0"/>
                <a:cs typeface="Times New Roman" pitchFamily="18" charset="0"/>
              </a:rPr>
              <a:t>nạn</a:t>
            </a:r>
            <a:r>
              <a:rPr lang="en-US" sz="2800" b="1" dirty="0">
                <a:solidFill>
                  <a:schemeClr val="accent5"/>
                </a:solidFill>
                <a:latin typeface="Times New Roman" pitchFamily="18" charset="0"/>
                <a:cs typeface="Times New Roman" pitchFamily="18" charset="0"/>
              </a:rPr>
              <a:t> </a:t>
            </a:r>
            <a:r>
              <a:rPr lang="en-US" sz="2800" b="1" dirty="0" err="1">
                <a:solidFill>
                  <a:schemeClr val="accent5"/>
                </a:solidFill>
                <a:latin typeface="Times New Roman" pitchFamily="18" charset="0"/>
                <a:cs typeface="Times New Roman" pitchFamily="18" charset="0"/>
              </a:rPr>
              <a:t>đuối</a:t>
            </a:r>
            <a:r>
              <a:rPr lang="en-US" sz="2800" b="1" dirty="0">
                <a:solidFill>
                  <a:schemeClr val="accent5"/>
                </a:solidFill>
                <a:latin typeface="Times New Roman" pitchFamily="18" charset="0"/>
                <a:cs typeface="Times New Roman" pitchFamily="18" charset="0"/>
              </a:rPr>
              <a:t> </a:t>
            </a:r>
            <a:r>
              <a:rPr lang="en-US" sz="2800" b="1" dirty="0" err="1" smtClean="0">
                <a:solidFill>
                  <a:schemeClr val="accent5"/>
                </a:solidFill>
                <a:latin typeface="Times New Roman" pitchFamily="18" charset="0"/>
                <a:cs typeface="Times New Roman" pitchFamily="18" charset="0"/>
              </a:rPr>
              <a:t>nước</a:t>
            </a:r>
            <a:endParaRPr lang="en-US" sz="2800" b="1" dirty="0">
              <a:solidFill>
                <a:schemeClr val="accent5"/>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2971800" y="2023612"/>
            <a:ext cx="2667000" cy="2735263"/>
            <a:chOff x="1872" y="1344"/>
            <a:chExt cx="1680" cy="1728"/>
          </a:xfrm>
        </p:grpSpPr>
        <p:pic>
          <p:nvPicPr>
            <p:cNvPr id="9" name="Picture 17" descr="2"/>
            <p:cNvPicPr>
              <a:picLocks noChangeAspect="1" noChangeArrowheads="1"/>
            </p:cNvPicPr>
            <p:nvPr/>
          </p:nvPicPr>
          <p:blipFill>
            <a:blip r:embed="rId2"/>
            <a:srcRect/>
            <a:stretch>
              <a:fillRect/>
            </a:stretch>
          </p:blipFill>
          <p:spPr bwMode="auto">
            <a:xfrm>
              <a:off x="1872" y="1344"/>
              <a:ext cx="1680" cy="1728"/>
            </a:xfrm>
            <a:prstGeom prst="rect">
              <a:avLst/>
            </a:prstGeom>
            <a:noFill/>
            <a:ln w="9525">
              <a:noFill/>
              <a:miter lim="800000"/>
              <a:headEnd/>
              <a:tailEnd/>
            </a:ln>
          </p:spPr>
        </p:pic>
        <p:sp>
          <p:nvSpPr>
            <p:cNvPr id="10" name="Oval 18"/>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2</a:t>
              </a:r>
            </a:p>
          </p:txBody>
        </p:sp>
      </p:grpSp>
      <p:grpSp>
        <p:nvGrpSpPr>
          <p:cNvPr id="3" name="Group 19"/>
          <p:cNvGrpSpPr>
            <a:grpSpLocks/>
          </p:cNvGrpSpPr>
          <p:nvPr/>
        </p:nvGrpSpPr>
        <p:grpSpPr bwMode="auto">
          <a:xfrm>
            <a:off x="14068" y="2023612"/>
            <a:ext cx="2895600" cy="2735263"/>
            <a:chOff x="96" y="1344"/>
            <a:chExt cx="1728" cy="1728"/>
          </a:xfrm>
        </p:grpSpPr>
        <p:pic>
          <p:nvPicPr>
            <p:cNvPr id="12" name="Picture 20" descr="1"/>
            <p:cNvPicPr>
              <a:picLocks noChangeAspect="1" noChangeArrowheads="1"/>
            </p:cNvPicPr>
            <p:nvPr/>
          </p:nvPicPr>
          <p:blipFill>
            <a:blip r:embed="rId3"/>
            <a:srcRect b="14468"/>
            <a:stretch>
              <a:fillRect/>
            </a:stretch>
          </p:blipFill>
          <p:spPr bwMode="auto">
            <a:xfrm>
              <a:off x="96" y="1344"/>
              <a:ext cx="1728" cy="1728"/>
            </a:xfrm>
            <a:prstGeom prst="rect">
              <a:avLst/>
            </a:prstGeom>
            <a:noFill/>
            <a:ln w="9525">
              <a:noFill/>
              <a:miter lim="800000"/>
              <a:headEnd/>
              <a:tailEnd/>
            </a:ln>
          </p:spPr>
        </p:pic>
        <p:sp>
          <p:nvSpPr>
            <p:cNvPr id="13" name="Oval 21"/>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1</a:t>
              </a:r>
            </a:p>
          </p:txBody>
        </p:sp>
      </p:grpSp>
      <p:grpSp>
        <p:nvGrpSpPr>
          <p:cNvPr id="7" name="Group 22"/>
          <p:cNvGrpSpPr>
            <a:grpSpLocks/>
          </p:cNvGrpSpPr>
          <p:nvPr/>
        </p:nvGrpSpPr>
        <p:grpSpPr bwMode="auto">
          <a:xfrm>
            <a:off x="5859192" y="2023612"/>
            <a:ext cx="3200400" cy="2735263"/>
            <a:chOff x="3600" y="1344"/>
            <a:chExt cx="2064" cy="1728"/>
          </a:xfrm>
        </p:grpSpPr>
        <p:pic>
          <p:nvPicPr>
            <p:cNvPr id="15" name="Picture 23" descr="3"/>
            <p:cNvPicPr>
              <a:picLocks noChangeAspect="1" noChangeArrowheads="1"/>
            </p:cNvPicPr>
            <p:nvPr/>
          </p:nvPicPr>
          <p:blipFill>
            <a:blip r:embed="rId4"/>
            <a:srcRect/>
            <a:stretch>
              <a:fillRect/>
            </a:stretch>
          </p:blipFill>
          <p:spPr bwMode="auto">
            <a:xfrm>
              <a:off x="3600" y="1344"/>
              <a:ext cx="2064" cy="1728"/>
            </a:xfrm>
            <a:prstGeom prst="rect">
              <a:avLst/>
            </a:prstGeom>
            <a:noFill/>
            <a:ln w="9525">
              <a:noFill/>
              <a:miter lim="800000"/>
              <a:headEnd/>
              <a:tailEnd/>
            </a:ln>
          </p:spPr>
        </p:pic>
        <p:sp>
          <p:nvSpPr>
            <p:cNvPr id="16" name="Oval 24"/>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pPr algn="ctr"/>
              <a:r>
                <a:rPr lang="en-US" sz="2400" b="1">
                  <a:solidFill>
                    <a:srgbClr val="000066"/>
                  </a:solidFill>
                  <a:latin typeface="Times New Roman" pitchFamily="18" charset="0"/>
                </a:rPr>
                <a:t>3</a:t>
              </a:r>
            </a:p>
          </p:txBody>
        </p:sp>
      </p:grpSp>
      <p:sp>
        <p:nvSpPr>
          <p:cNvPr id="27" name="Rectangle 25"/>
          <p:cNvSpPr>
            <a:spLocks noChangeArrowheads="1"/>
          </p:cNvSpPr>
          <p:nvPr/>
        </p:nvSpPr>
        <p:spPr bwMode="auto">
          <a:xfrm rot="10800000" flipV="1">
            <a:off x="228600" y="4828401"/>
            <a:ext cx="8915400" cy="1508105"/>
          </a:xfrm>
          <a:prstGeom prst="rect">
            <a:avLst/>
          </a:prstGeom>
          <a:noFill/>
          <a:ln w="9525">
            <a:noFill/>
            <a:miter lim="800000"/>
            <a:headEnd/>
            <a:tailEnd/>
          </a:ln>
          <a:effectLst/>
        </p:spPr>
        <p:txBody>
          <a:bodyPr wrap="square">
            <a:spAutoFit/>
          </a:bodyPr>
          <a:lstStyle/>
          <a:p>
            <a:pPr algn="just"/>
            <a:r>
              <a:rPr lang="en-US" sz="3200" dirty="0" smtClean="0">
                <a:solidFill>
                  <a:srgbClr val="00206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cuộc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chúng</a:t>
            </a:r>
            <a:r>
              <a:rPr lang="en-US" sz="3200" dirty="0" smtClean="0">
                <a:latin typeface="Times New Roman" pitchFamily="18" charset="0"/>
                <a:cs typeface="Times New Roman" pitchFamily="18" charset="0"/>
              </a:rPr>
              <a:t> ta </a:t>
            </a:r>
            <a:r>
              <a:rPr lang="en-US" sz="3200" dirty="0" err="1" smtClean="0">
                <a:latin typeface="Times New Roman" pitchFamily="18" charset="0"/>
                <a:cs typeface="Times New Roman" pitchFamily="18" charset="0"/>
              </a:rPr>
              <a:t>cần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phải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phòng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tránh</a:t>
            </a:r>
            <a:r>
              <a:rPr lang="en-US" sz="3200" dirty="0" smtClean="0">
                <a:latin typeface="Times New Roman" pitchFamily="18" charset="0"/>
                <a:cs typeface="Times New Roman" pitchFamily="18" charset="0"/>
              </a:rPr>
              <a:t> tai </a:t>
            </a:r>
            <a:r>
              <a:rPr lang="en-US" sz="3200" dirty="0" err="1" smtClean="0">
                <a:latin typeface="Times New Roman" pitchFamily="18" charset="0"/>
                <a:cs typeface="Times New Roman" pitchFamily="18" charset="0"/>
              </a:rPr>
              <a:t>nạn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đuối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a:t>
            </a:r>
          </a:p>
          <a:p>
            <a:pPr algn="just"/>
            <a:endParaRPr lang="en-US" sz="2800" dirty="0">
              <a:latin typeface="Times New Roman" pitchFamily="18" charset="0"/>
              <a:cs typeface="Times New Roman" pitchFamily="18" charset="0"/>
            </a:endParaRPr>
          </a:p>
        </p:txBody>
      </p:sp>
      <p:sp>
        <p:nvSpPr>
          <p:cNvPr id="19" name="TextBox 18"/>
          <p:cNvSpPr txBox="1"/>
          <p:nvPr/>
        </p:nvSpPr>
        <p:spPr>
          <a:xfrm>
            <a:off x="897908" y="-41518"/>
            <a:ext cx="7391400" cy="830997"/>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GDKN</a:t>
            </a:r>
            <a:endParaRPr lang="en-US" sz="2400" b="1" u="sng"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PHÒNG TRÁNH TAI NẠN ĐUỐI NƯỚC</a:t>
            </a:r>
            <a:endParaRPr lang="vi-VN" sz="2400" b="1" dirty="0" smtClean="0">
              <a:solidFill>
                <a:srgbClr val="FF0000"/>
              </a:solidFill>
              <a:latin typeface="Times New Roman" pitchFamily="18" charset="0"/>
              <a:cs typeface="Times New Roman" pitchFamily="18" charset="0"/>
            </a:endParaRPr>
          </a:p>
        </p:txBody>
      </p:sp>
      <p:sp>
        <p:nvSpPr>
          <p:cNvPr id="20" name="Text Box 4"/>
          <p:cNvSpPr txBox="1">
            <a:spLocks noChangeArrowheads="1"/>
          </p:cNvSpPr>
          <p:nvPr/>
        </p:nvSpPr>
        <p:spPr bwMode="auto">
          <a:xfrm>
            <a:off x="0" y="1446717"/>
            <a:ext cx="8896350" cy="584775"/>
          </a:xfrm>
          <a:prstGeom prst="rect">
            <a:avLst/>
          </a:prstGeom>
          <a:noFill/>
          <a:ln w="9525">
            <a:noFill/>
            <a:miter lim="800000"/>
            <a:headEnd/>
            <a:tailEnd/>
          </a:ln>
        </p:spPr>
        <p:txBody>
          <a:bodyPr wrap="square">
            <a:spAutoFit/>
          </a:bodyPr>
          <a:lstStyle/>
          <a:p>
            <a:pPr>
              <a:spcBef>
                <a:spcPct val="50000"/>
              </a:spcBef>
            </a:pPr>
            <a:r>
              <a:rPr lang="en-US" sz="3200" b="1" dirty="0">
                <a:solidFill>
                  <a:schemeClr val="accent5"/>
                </a:solidFill>
                <a:latin typeface="Times New Roman" pitchFamily="18" charset="0"/>
                <a:cs typeface="Times New Roman" pitchFamily="18" charset="0"/>
              </a:rPr>
              <a:t>1</a:t>
            </a:r>
            <a:r>
              <a:rPr lang="en-US" sz="3200" b="1" dirty="0" smtClean="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Các</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biện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pháp</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phòng</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tránh</a:t>
            </a:r>
            <a:r>
              <a:rPr lang="en-US" sz="3200" b="1" dirty="0">
                <a:solidFill>
                  <a:schemeClr val="accent5"/>
                </a:solidFill>
                <a:latin typeface="Times New Roman" pitchFamily="18" charset="0"/>
                <a:cs typeface="Times New Roman" pitchFamily="18" charset="0"/>
              </a:rPr>
              <a:t> tai </a:t>
            </a:r>
            <a:r>
              <a:rPr lang="en-US" sz="3200" b="1" dirty="0" err="1">
                <a:solidFill>
                  <a:schemeClr val="accent5"/>
                </a:solidFill>
                <a:latin typeface="Times New Roman" pitchFamily="18" charset="0"/>
                <a:cs typeface="Times New Roman" pitchFamily="18" charset="0"/>
              </a:rPr>
              <a:t>nạn</a:t>
            </a:r>
            <a:r>
              <a:rPr lang="en-US" sz="3200" b="1" dirty="0">
                <a:solidFill>
                  <a:schemeClr val="accent5"/>
                </a:solidFill>
                <a:latin typeface="Times New Roman" pitchFamily="18" charset="0"/>
                <a:cs typeface="Times New Roman" pitchFamily="18" charset="0"/>
              </a:rPr>
              <a:t> </a:t>
            </a:r>
            <a:r>
              <a:rPr lang="en-US" sz="3200" b="1" dirty="0" err="1">
                <a:solidFill>
                  <a:schemeClr val="accent5"/>
                </a:solidFill>
                <a:latin typeface="Times New Roman" pitchFamily="18" charset="0"/>
                <a:cs typeface="Times New Roman" pitchFamily="18" charset="0"/>
              </a:rPr>
              <a:t>đuối</a:t>
            </a:r>
            <a:r>
              <a:rPr lang="en-US" sz="3200" b="1" dirty="0">
                <a:solidFill>
                  <a:schemeClr val="accent5"/>
                </a:solidFill>
                <a:latin typeface="Times New Roman" pitchFamily="18" charset="0"/>
                <a:cs typeface="Times New Roman" pitchFamily="18" charset="0"/>
              </a:rPr>
              <a:t> </a:t>
            </a:r>
            <a:r>
              <a:rPr lang="en-US" sz="3200" b="1" dirty="0" err="1" smtClean="0">
                <a:solidFill>
                  <a:schemeClr val="accent5"/>
                </a:solidFill>
                <a:latin typeface="Times New Roman" pitchFamily="18" charset="0"/>
                <a:cs typeface="Times New Roman" pitchFamily="18" charset="0"/>
              </a:rPr>
              <a:t>nước</a:t>
            </a:r>
            <a:endParaRPr lang="en-US" sz="3200" b="1" dirty="0">
              <a:solidFill>
                <a:schemeClr val="accent5"/>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linds(horizontal)">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2336</TotalTime>
  <Words>1859</Words>
  <Application>Microsoft Office PowerPoint</Application>
  <PresentationFormat>On-screen Show (4:3)</PresentationFormat>
  <Paragraphs>230</Paragraphs>
  <Slides>32</Slides>
  <Notes>3</Notes>
  <HiddenSlides>0</HiddenSlides>
  <MMClips>1</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Default Design</vt:lpstr>
      <vt:lpstr>PowerPoint Presentation</vt:lpstr>
      <vt:lpstr>GDKN: PHÒNG TRÁNH TAI NẠN ĐUỐI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9 tháng 09 năm 2021 GDKN PHÒNG TRÁNH TAI NẠN ĐUỐI NƯỚC</vt:lpstr>
      <vt:lpstr>GDKN PHÒNG TRÁNH TAI NẠN ĐUỐI NƯỚC</vt:lpstr>
      <vt:lpstr>PowerPoint Presentation</vt:lpstr>
      <vt:lpstr>GDKN PHÒNG TRÁNH TAI NẠN ĐUỐI NƯỚC</vt:lpstr>
      <vt:lpstr>PowerPoint Presentation</vt:lpstr>
      <vt:lpstr>PowerPoint Presentation</vt:lpstr>
      <vt:lpstr>GDKN PHÒNG TRÁNH TAI NẠN ĐUỐI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hi</dc:creator>
  <cp:lastModifiedBy>admin</cp:lastModifiedBy>
  <cp:revision>298</cp:revision>
  <dcterms:created xsi:type="dcterms:W3CDTF">2019-10-14T12:42:13Z</dcterms:created>
  <dcterms:modified xsi:type="dcterms:W3CDTF">2026-03-10T09:35:47Z</dcterms:modified>
</cp:coreProperties>
</file>